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324" r:id="rId10"/>
    <p:sldId id="270" r:id="rId11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August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06210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2A01-FF7D-7793-5D93-83D08387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52"/>
            <a:ext cx="9144000" cy="6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BCAB9-D4C7-B617-50FA-21B21CFB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173"/>
            <a:ext cx="9150721" cy="54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71269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June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807035-BC13-3211-F242-1FA29C9F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246"/>
            <a:ext cx="4472031" cy="280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BCF4AD-9095-5F1A-F8AD-8EE5F16A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54" y="5067066"/>
            <a:ext cx="2901323" cy="745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27154" y="1095631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(through August 4, 2025)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E80C20-5821-5CA8-C1A0-9CB1A0EE3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88" y="2042962"/>
            <a:ext cx="4443044" cy="2787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717FD1-42A2-BFB3-8BA5-697E6476A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81" y="5067065"/>
            <a:ext cx="2885465" cy="7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15609</TotalTime>
  <Words>58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97</cp:revision>
  <cp:lastPrinted>2025-08-07T13:11:43Z</cp:lastPrinted>
  <dcterms:created xsi:type="dcterms:W3CDTF">2023-12-21T16:39:01Z</dcterms:created>
  <dcterms:modified xsi:type="dcterms:W3CDTF">2025-08-07T13:11:44Z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