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0"/>
  </p:notesMasterIdLst>
  <p:handoutMasterIdLst>
    <p:handoutMasterId r:id="rId11"/>
  </p:handoutMasterIdLst>
  <p:sldIdLst>
    <p:sldId id="278" r:id="rId5"/>
    <p:sldId id="284" r:id="rId6"/>
    <p:sldId id="286" r:id="rId7"/>
    <p:sldId id="293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E6741-15BE-49F8-BA16-7C11DB75ADC6}" v="6" dt="2025-08-05T13:02:00.775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>
      <p:cViewPr varScale="1">
        <p:scale>
          <a:sx n="105" d="100"/>
          <a:sy n="105" d="100"/>
        </p:scale>
        <p:origin x="936" y="11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Johnston" userId="06a4f4cf-b1e0-467e-a0de-8abc12d0a711" providerId="ADAL" clId="{167E6741-15BE-49F8-BA16-7C11DB75ADC6}"/>
    <pc:docChg chg="undo redo custSel modSld modMainMaster modNotesMaster">
      <pc:chgData name="Paul Johnston" userId="06a4f4cf-b1e0-467e-a0de-8abc12d0a711" providerId="ADAL" clId="{167E6741-15BE-49F8-BA16-7C11DB75ADC6}" dt="2025-08-05T13:03:08.993" v="1459" actId="1076"/>
      <pc:docMkLst>
        <pc:docMk/>
      </pc:docMkLst>
      <pc:sldChg chg="addSp delSp modSp mod setBg addAnim delAnim modNotes">
        <pc:chgData name="Paul Johnston" userId="06a4f4cf-b1e0-467e-a0de-8abc12d0a711" providerId="ADAL" clId="{167E6741-15BE-49F8-BA16-7C11DB75ADC6}" dt="2025-08-05T13:02:51.034" v="1457" actId="14100"/>
        <pc:sldMkLst>
          <pc:docMk/>
          <pc:sldMk cId="2803092014" sldId="278"/>
        </pc:sldMkLst>
        <pc:spChg chg="mod ord">
          <ac:chgData name="Paul Johnston" userId="06a4f4cf-b1e0-467e-a0de-8abc12d0a711" providerId="ADAL" clId="{167E6741-15BE-49F8-BA16-7C11DB75ADC6}" dt="2025-08-05T13:02:40.330" v="1454" actId="26606"/>
          <ac:spMkLst>
            <pc:docMk/>
            <pc:sldMk cId="2803092014" sldId="278"/>
            <ac:spMk id="4" creationId="{10047101-8D42-6100-9CEA-AEC0FAEAB606}"/>
          </ac:spMkLst>
        </pc:spChg>
        <pc:spChg chg="add del">
          <ac:chgData name="Paul Johnston" userId="06a4f4cf-b1e0-467e-a0de-8abc12d0a711" providerId="ADAL" clId="{167E6741-15BE-49F8-BA16-7C11DB75ADC6}" dt="2025-08-05T13:02:32.131" v="1445" actId="26606"/>
          <ac:spMkLst>
            <pc:docMk/>
            <pc:sldMk cId="2803092014" sldId="278"/>
            <ac:spMk id="12" creationId="{82184FF4-7029-4ED7-813A-192E60608764}"/>
          </ac:spMkLst>
        </pc:spChg>
        <pc:spChg chg="add del">
          <ac:chgData name="Paul Johnston" userId="06a4f4cf-b1e0-467e-a0de-8abc12d0a711" providerId="ADAL" clId="{167E6741-15BE-49F8-BA16-7C11DB75ADC6}" dt="2025-08-05T13:02:32.131" v="1445" actId="26606"/>
          <ac:spMkLst>
            <pc:docMk/>
            <pc:sldMk cId="2803092014" sldId="278"/>
            <ac:spMk id="14" creationId="{AAA7AB09-557C-41AD-9113-FF9F68FA1035}"/>
          </ac:spMkLst>
        </pc:spChg>
        <pc:spChg chg="add del">
          <ac:chgData name="Paul Johnston" userId="06a4f4cf-b1e0-467e-a0de-8abc12d0a711" providerId="ADAL" clId="{167E6741-15BE-49F8-BA16-7C11DB75ADC6}" dt="2025-08-05T13:02:32.131" v="1445" actId="26606"/>
          <ac:spMkLst>
            <pc:docMk/>
            <pc:sldMk cId="2803092014" sldId="278"/>
            <ac:spMk id="16" creationId="{EF99ECAA-1F11-4937-BBA6-51935AB44C9D}"/>
          </ac:spMkLst>
        </pc:spChg>
        <pc:spChg chg="add del">
          <ac:chgData name="Paul Johnston" userId="06a4f4cf-b1e0-467e-a0de-8abc12d0a711" providerId="ADAL" clId="{167E6741-15BE-49F8-BA16-7C11DB75ADC6}" dt="2025-08-05T13:02:32.131" v="1445" actId="26606"/>
          <ac:spMkLst>
            <pc:docMk/>
            <pc:sldMk cId="2803092014" sldId="278"/>
            <ac:spMk id="24" creationId="{1DB043B4-68C6-45B9-82AC-A5800EADB8DB}"/>
          </ac:spMkLst>
        </pc:spChg>
        <pc:spChg chg="add del">
          <ac:chgData name="Paul Johnston" userId="06a4f4cf-b1e0-467e-a0de-8abc12d0a711" providerId="ADAL" clId="{167E6741-15BE-49F8-BA16-7C11DB75ADC6}" dt="2025-08-05T13:02:32.131" v="1445" actId="26606"/>
          <ac:spMkLst>
            <pc:docMk/>
            <pc:sldMk cId="2803092014" sldId="278"/>
            <ac:spMk id="26" creationId="{28A00A08-E4E6-4184-B484-E0E034072AE0}"/>
          </ac:spMkLst>
        </pc:spChg>
        <pc:spChg chg="add del">
          <ac:chgData name="Paul Johnston" userId="06a4f4cf-b1e0-467e-a0de-8abc12d0a711" providerId="ADAL" clId="{167E6741-15BE-49F8-BA16-7C11DB75ADC6}" dt="2025-08-05T13:02:40.320" v="1453" actId="26606"/>
          <ac:spMkLst>
            <pc:docMk/>
            <pc:sldMk cId="2803092014" sldId="278"/>
            <ac:spMk id="30" creationId="{94459D96-B947-4C7F-8BCA-915F8B07C0AA}"/>
          </ac:spMkLst>
        </pc:spChg>
        <pc:spChg chg="add del">
          <ac:chgData name="Paul Johnston" userId="06a4f4cf-b1e0-467e-a0de-8abc12d0a711" providerId="ADAL" clId="{167E6741-15BE-49F8-BA16-7C11DB75ADC6}" dt="2025-08-05T13:02:34.978" v="1448" actId="26606"/>
          <ac:spMkLst>
            <pc:docMk/>
            <pc:sldMk cId="2803092014" sldId="278"/>
            <ac:spMk id="37" creationId="{82184FF4-7029-4ED7-813A-192E60608764}"/>
          </ac:spMkLst>
        </pc:spChg>
        <pc:spChg chg="add del">
          <ac:chgData name="Paul Johnston" userId="06a4f4cf-b1e0-467e-a0de-8abc12d0a711" providerId="ADAL" clId="{167E6741-15BE-49F8-BA16-7C11DB75ADC6}" dt="2025-08-05T13:02:34.978" v="1448" actId="26606"/>
          <ac:spMkLst>
            <pc:docMk/>
            <pc:sldMk cId="2803092014" sldId="278"/>
            <ac:spMk id="38" creationId="{AAA7AB09-557C-41AD-9113-FF9F68FA1035}"/>
          </ac:spMkLst>
        </pc:spChg>
        <pc:spChg chg="add del">
          <ac:chgData name="Paul Johnston" userId="06a4f4cf-b1e0-467e-a0de-8abc12d0a711" providerId="ADAL" clId="{167E6741-15BE-49F8-BA16-7C11DB75ADC6}" dt="2025-08-05T13:02:34.978" v="1448" actId="26606"/>
          <ac:spMkLst>
            <pc:docMk/>
            <pc:sldMk cId="2803092014" sldId="278"/>
            <ac:spMk id="39" creationId="{EF99ECAA-1F11-4937-BBA6-51935AB44C9D}"/>
          </ac:spMkLst>
        </pc:spChg>
        <pc:spChg chg="add del">
          <ac:chgData name="Paul Johnston" userId="06a4f4cf-b1e0-467e-a0de-8abc12d0a711" providerId="ADAL" clId="{167E6741-15BE-49F8-BA16-7C11DB75ADC6}" dt="2025-08-05T13:02:34.978" v="1448" actId="26606"/>
          <ac:spMkLst>
            <pc:docMk/>
            <pc:sldMk cId="2803092014" sldId="278"/>
            <ac:spMk id="45" creationId="{1DB043B4-68C6-45B9-82AC-A5800EADB8DB}"/>
          </ac:spMkLst>
        </pc:spChg>
        <pc:spChg chg="add del">
          <ac:chgData name="Paul Johnston" userId="06a4f4cf-b1e0-467e-a0de-8abc12d0a711" providerId="ADAL" clId="{167E6741-15BE-49F8-BA16-7C11DB75ADC6}" dt="2025-08-05T13:02:34.978" v="1448" actId="26606"/>
          <ac:spMkLst>
            <pc:docMk/>
            <pc:sldMk cId="2803092014" sldId="278"/>
            <ac:spMk id="46" creationId="{AD4EA4DF-0E7C-4098-86F6-7D0ACAEFC0BF}"/>
          </ac:spMkLst>
        </pc:spChg>
        <pc:spChg chg="add del">
          <ac:chgData name="Paul Johnston" userId="06a4f4cf-b1e0-467e-a0de-8abc12d0a711" providerId="ADAL" clId="{167E6741-15BE-49F8-BA16-7C11DB75ADC6}" dt="2025-08-05T13:02:34.978" v="1448" actId="26606"/>
          <ac:spMkLst>
            <pc:docMk/>
            <pc:sldMk cId="2803092014" sldId="278"/>
            <ac:spMk id="47" creationId="{FE05BC49-0F00-4C85-9AF5-A0CC5B39C8D2}"/>
          </ac:spMkLst>
        </pc:spChg>
        <pc:spChg chg="add del">
          <ac:chgData name="Paul Johnston" userId="06a4f4cf-b1e0-467e-a0de-8abc12d0a711" providerId="ADAL" clId="{167E6741-15BE-49F8-BA16-7C11DB75ADC6}" dt="2025-08-05T13:02:36.243" v="1451" actId="26606"/>
          <ac:spMkLst>
            <pc:docMk/>
            <pc:sldMk cId="2803092014" sldId="278"/>
            <ac:spMk id="49" creationId="{82184FF4-7029-4ED7-813A-192E60608764}"/>
          </ac:spMkLst>
        </pc:spChg>
        <pc:spChg chg="add del">
          <ac:chgData name="Paul Johnston" userId="06a4f4cf-b1e0-467e-a0de-8abc12d0a711" providerId="ADAL" clId="{167E6741-15BE-49F8-BA16-7C11DB75ADC6}" dt="2025-08-05T13:02:36.243" v="1451" actId="26606"/>
          <ac:spMkLst>
            <pc:docMk/>
            <pc:sldMk cId="2803092014" sldId="278"/>
            <ac:spMk id="50" creationId="{AAA7AB09-557C-41AD-9113-FF9F68FA1035}"/>
          </ac:spMkLst>
        </pc:spChg>
        <pc:spChg chg="add del">
          <ac:chgData name="Paul Johnston" userId="06a4f4cf-b1e0-467e-a0de-8abc12d0a711" providerId="ADAL" clId="{167E6741-15BE-49F8-BA16-7C11DB75ADC6}" dt="2025-08-05T13:02:36.243" v="1451" actId="26606"/>
          <ac:spMkLst>
            <pc:docMk/>
            <pc:sldMk cId="2803092014" sldId="278"/>
            <ac:spMk id="51" creationId="{EF99ECAA-1F11-4937-BBA6-51935AB44C9D}"/>
          </ac:spMkLst>
        </pc:spChg>
        <pc:spChg chg="add del">
          <ac:chgData name="Paul Johnston" userId="06a4f4cf-b1e0-467e-a0de-8abc12d0a711" providerId="ADAL" clId="{167E6741-15BE-49F8-BA16-7C11DB75ADC6}" dt="2025-08-05T13:02:36.243" v="1451" actId="26606"/>
          <ac:spMkLst>
            <pc:docMk/>
            <pc:sldMk cId="2803092014" sldId="278"/>
            <ac:spMk id="53" creationId="{1DB043B4-68C6-45B9-82AC-A5800EADB8DB}"/>
          </ac:spMkLst>
        </pc:spChg>
        <pc:spChg chg="add del">
          <ac:chgData name="Paul Johnston" userId="06a4f4cf-b1e0-467e-a0de-8abc12d0a711" providerId="ADAL" clId="{167E6741-15BE-49F8-BA16-7C11DB75ADC6}" dt="2025-08-05T13:02:36.243" v="1451" actId="26606"/>
          <ac:spMkLst>
            <pc:docMk/>
            <pc:sldMk cId="2803092014" sldId="278"/>
            <ac:spMk id="54" creationId="{AD4EA4DF-0E7C-4098-86F6-7D0ACAEFC0BF}"/>
          </ac:spMkLst>
        </pc:spChg>
        <pc:spChg chg="add del">
          <ac:chgData name="Paul Johnston" userId="06a4f4cf-b1e0-467e-a0de-8abc12d0a711" providerId="ADAL" clId="{167E6741-15BE-49F8-BA16-7C11DB75ADC6}" dt="2025-08-05T13:02:36.243" v="1451" actId="26606"/>
          <ac:spMkLst>
            <pc:docMk/>
            <pc:sldMk cId="2803092014" sldId="278"/>
            <ac:spMk id="55" creationId="{FE05BC49-0F00-4C85-9AF5-A0CC5B39C8D2}"/>
          </ac:spMkLst>
        </pc:spChg>
        <pc:spChg chg="add del">
          <ac:chgData name="Paul Johnston" userId="06a4f4cf-b1e0-467e-a0de-8abc12d0a711" providerId="ADAL" clId="{167E6741-15BE-49F8-BA16-7C11DB75ADC6}" dt="2025-08-05T13:02:40.320" v="1453" actId="26606"/>
          <ac:spMkLst>
            <pc:docMk/>
            <pc:sldMk cId="2803092014" sldId="278"/>
            <ac:spMk id="57" creationId="{82184FF4-7029-4ED7-813A-192E60608764}"/>
          </ac:spMkLst>
        </pc:spChg>
        <pc:spChg chg="add del">
          <ac:chgData name="Paul Johnston" userId="06a4f4cf-b1e0-467e-a0de-8abc12d0a711" providerId="ADAL" clId="{167E6741-15BE-49F8-BA16-7C11DB75ADC6}" dt="2025-08-05T13:02:40.320" v="1453" actId="26606"/>
          <ac:spMkLst>
            <pc:docMk/>
            <pc:sldMk cId="2803092014" sldId="278"/>
            <ac:spMk id="58" creationId="{AAA7AB09-557C-41AD-9113-FF9F68FA1035}"/>
          </ac:spMkLst>
        </pc:spChg>
        <pc:spChg chg="add del">
          <ac:chgData name="Paul Johnston" userId="06a4f4cf-b1e0-467e-a0de-8abc12d0a711" providerId="ADAL" clId="{167E6741-15BE-49F8-BA16-7C11DB75ADC6}" dt="2025-08-05T13:02:40.320" v="1453" actId="26606"/>
          <ac:spMkLst>
            <pc:docMk/>
            <pc:sldMk cId="2803092014" sldId="278"/>
            <ac:spMk id="59" creationId="{EF99ECAA-1F11-4937-BBA6-51935AB44C9D}"/>
          </ac:spMkLst>
        </pc:spChg>
        <pc:spChg chg="add del">
          <ac:chgData name="Paul Johnston" userId="06a4f4cf-b1e0-467e-a0de-8abc12d0a711" providerId="ADAL" clId="{167E6741-15BE-49F8-BA16-7C11DB75ADC6}" dt="2025-08-05T13:02:40.320" v="1453" actId="26606"/>
          <ac:spMkLst>
            <pc:docMk/>
            <pc:sldMk cId="2803092014" sldId="278"/>
            <ac:spMk id="65" creationId="{1DB043B4-68C6-45B9-82AC-A5800EADB8DB}"/>
          </ac:spMkLst>
        </pc:spChg>
        <pc:spChg chg="add">
          <ac:chgData name="Paul Johnston" userId="06a4f4cf-b1e0-467e-a0de-8abc12d0a711" providerId="ADAL" clId="{167E6741-15BE-49F8-BA16-7C11DB75ADC6}" dt="2025-08-05T13:02:40.330" v="1454" actId="26606"/>
          <ac:spMkLst>
            <pc:docMk/>
            <pc:sldMk cId="2803092014" sldId="278"/>
            <ac:spMk id="69" creationId="{82184FF4-7029-4ED7-813A-192E60608764}"/>
          </ac:spMkLst>
        </pc:spChg>
        <pc:spChg chg="add">
          <ac:chgData name="Paul Johnston" userId="06a4f4cf-b1e0-467e-a0de-8abc12d0a711" providerId="ADAL" clId="{167E6741-15BE-49F8-BA16-7C11DB75ADC6}" dt="2025-08-05T13:02:40.330" v="1454" actId="26606"/>
          <ac:spMkLst>
            <pc:docMk/>
            <pc:sldMk cId="2803092014" sldId="278"/>
            <ac:spMk id="70" creationId="{AAA7AB09-557C-41AD-9113-FF9F68FA1035}"/>
          </ac:spMkLst>
        </pc:spChg>
        <pc:spChg chg="add">
          <ac:chgData name="Paul Johnston" userId="06a4f4cf-b1e0-467e-a0de-8abc12d0a711" providerId="ADAL" clId="{167E6741-15BE-49F8-BA16-7C11DB75ADC6}" dt="2025-08-05T13:02:40.330" v="1454" actId="26606"/>
          <ac:spMkLst>
            <pc:docMk/>
            <pc:sldMk cId="2803092014" sldId="278"/>
            <ac:spMk id="71" creationId="{EF99ECAA-1F11-4937-BBA6-51935AB44C9D}"/>
          </ac:spMkLst>
        </pc:spChg>
        <pc:spChg chg="add">
          <ac:chgData name="Paul Johnston" userId="06a4f4cf-b1e0-467e-a0de-8abc12d0a711" providerId="ADAL" clId="{167E6741-15BE-49F8-BA16-7C11DB75ADC6}" dt="2025-08-05T13:02:40.330" v="1454" actId="26606"/>
          <ac:spMkLst>
            <pc:docMk/>
            <pc:sldMk cId="2803092014" sldId="278"/>
            <ac:spMk id="73" creationId="{1DB043B4-68C6-45B9-82AC-A5800EADB8DB}"/>
          </ac:spMkLst>
        </pc:spChg>
        <pc:spChg chg="add">
          <ac:chgData name="Paul Johnston" userId="06a4f4cf-b1e0-467e-a0de-8abc12d0a711" providerId="ADAL" clId="{167E6741-15BE-49F8-BA16-7C11DB75ADC6}" dt="2025-08-05T13:02:40.330" v="1454" actId="26606"/>
          <ac:spMkLst>
            <pc:docMk/>
            <pc:sldMk cId="2803092014" sldId="278"/>
            <ac:spMk id="74" creationId="{28A00A08-E4E6-4184-B484-E0E034072AE0}"/>
          </ac:spMkLst>
        </pc:spChg>
        <pc:grpChg chg="add del">
          <ac:chgData name="Paul Johnston" userId="06a4f4cf-b1e0-467e-a0de-8abc12d0a711" providerId="ADAL" clId="{167E6741-15BE-49F8-BA16-7C11DB75ADC6}" dt="2025-08-05T13:02:32.131" v="1445" actId="26606"/>
          <ac:grpSpMkLst>
            <pc:docMk/>
            <pc:sldMk cId="2803092014" sldId="278"/>
            <ac:grpSpMk id="18" creationId="{79DE9FAB-6BBA-4CFE-B67D-77B47F01ECA4}"/>
          </ac:grpSpMkLst>
        </pc:grpChg>
        <pc:grpChg chg="add del">
          <ac:chgData name="Paul Johnston" userId="06a4f4cf-b1e0-467e-a0de-8abc12d0a711" providerId="ADAL" clId="{167E6741-15BE-49F8-BA16-7C11DB75ADC6}" dt="2025-08-05T13:02:32.131" v="1445" actId="26606"/>
          <ac:grpSpMkLst>
            <pc:docMk/>
            <pc:sldMk cId="2803092014" sldId="278"/>
            <ac:grpSpMk id="28" creationId="{0780E404-3121-4F33-AF2D-65F659A97798}"/>
          </ac:grpSpMkLst>
        </pc:grpChg>
        <pc:grpChg chg="add del">
          <ac:chgData name="Paul Johnston" userId="06a4f4cf-b1e0-467e-a0de-8abc12d0a711" providerId="ADAL" clId="{167E6741-15BE-49F8-BA16-7C11DB75ADC6}" dt="2025-08-05T13:02:32.131" v="1445" actId="26606"/>
          <ac:grpSpMkLst>
            <pc:docMk/>
            <pc:sldMk cId="2803092014" sldId="278"/>
            <ac:grpSpMk id="32" creationId="{4B158E9A-DBF4-4AA7-B6B7-8C8EB2FBDD68}"/>
          </ac:grpSpMkLst>
        </pc:grpChg>
        <pc:grpChg chg="add del">
          <ac:chgData name="Paul Johnston" userId="06a4f4cf-b1e0-467e-a0de-8abc12d0a711" providerId="ADAL" clId="{167E6741-15BE-49F8-BA16-7C11DB75ADC6}" dt="2025-08-05T13:02:34.978" v="1448" actId="26606"/>
          <ac:grpSpMkLst>
            <pc:docMk/>
            <pc:sldMk cId="2803092014" sldId="278"/>
            <ac:grpSpMk id="40" creationId="{79DE9FAB-6BBA-4CFE-B67D-77B47F01ECA4}"/>
          </ac:grpSpMkLst>
        </pc:grpChg>
        <pc:grpChg chg="add del">
          <ac:chgData name="Paul Johnston" userId="06a4f4cf-b1e0-467e-a0de-8abc12d0a711" providerId="ADAL" clId="{167E6741-15BE-49F8-BA16-7C11DB75ADC6}" dt="2025-08-05T13:02:36.243" v="1451" actId="26606"/>
          <ac:grpSpMkLst>
            <pc:docMk/>
            <pc:sldMk cId="2803092014" sldId="278"/>
            <ac:grpSpMk id="52" creationId="{79DE9FAB-6BBA-4CFE-B67D-77B47F01ECA4}"/>
          </ac:grpSpMkLst>
        </pc:grpChg>
        <pc:grpChg chg="add del">
          <ac:chgData name="Paul Johnston" userId="06a4f4cf-b1e0-467e-a0de-8abc12d0a711" providerId="ADAL" clId="{167E6741-15BE-49F8-BA16-7C11DB75ADC6}" dt="2025-08-05T13:02:40.320" v="1453" actId="26606"/>
          <ac:grpSpMkLst>
            <pc:docMk/>
            <pc:sldMk cId="2803092014" sldId="278"/>
            <ac:grpSpMk id="60" creationId="{79DE9FAB-6BBA-4CFE-B67D-77B47F01ECA4}"/>
          </ac:grpSpMkLst>
        </pc:grpChg>
        <pc:grpChg chg="add del">
          <ac:chgData name="Paul Johnston" userId="06a4f4cf-b1e0-467e-a0de-8abc12d0a711" providerId="ADAL" clId="{167E6741-15BE-49F8-BA16-7C11DB75ADC6}" dt="2025-08-05T13:02:40.320" v="1453" actId="26606"/>
          <ac:grpSpMkLst>
            <pc:docMk/>
            <pc:sldMk cId="2803092014" sldId="278"/>
            <ac:grpSpMk id="66" creationId="{73840CF4-F848-4FE0-AEA6-C9E806911B9E}"/>
          </ac:grpSpMkLst>
        </pc:grpChg>
        <pc:grpChg chg="add">
          <ac:chgData name="Paul Johnston" userId="06a4f4cf-b1e0-467e-a0de-8abc12d0a711" providerId="ADAL" clId="{167E6741-15BE-49F8-BA16-7C11DB75ADC6}" dt="2025-08-05T13:02:40.330" v="1454" actId="26606"/>
          <ac:grpSpMkLst>
            <pc:docMk/>
            <pc:sldMk cId="2803092014" sldId="278"/>
            <ac:grpSpMk id="72" creationId="{79DE9FAB-6BBA-4CFE-B67D-77B47F01ECA4}"/>
          </ac:grpSpMkLst>
        </pc:grpChg>
        <pc:grpChg chg="add">
          <ac:chgData name="Paul Johnston" userId="06a4f4cf-b1e0-467e-a0de-8abc12d0a711" providerId="ADAL" clId="{167E6741-15BE-49F8-BA16-7C11DB75ADC6}" dt="2025-08-05T13:02:40.330" v="1454" actId="26606"/>
          <ac:grpSpMkLst>
            <pc:docMk/>
            <pc:sldMk cId="2803092014" sldId="278"/>
            <ac:grpSpMk id="75" creationId="{0780E404-3121-4F33-AF2D-65F659A97798}"/>
          </ac:grpSpMkLst>
        </pc:grpChg>
        <pc:grpChg chg="add">
          <ac:chgData name="Paul Johnston" userId="06a4f4cf-b1e0-467e-a0de-8abc12d0a711" providerId="ADAL" clId="{167E6741-15BE-49F8-BA16-7C11DB75ADC6}" dt="2025-08-05T13:02:40.330" v="1454" actId="26606"/>
          <ac:grpSpMkLst>
            <pc:docMk/>
            <pc:sldMk cId="2803092014" sldId="278"/>
            <ac:grpSpMk id="77" creationId="{4B158E9A-DBF4-4AA7-B6B7-8C8EB2FBDD68}"/>
          </ac:grpSpMkLst>
        </pc:grpChg>
        <pc:picChg chg="mod">
          <ac:chgData name="Paul Johnston" userId="06a4f4cf-b1e0-467e-a0de-8abc12d0a711" providerId="ADAL" clId="{167E6741-15BE-49F8-BA16-7C11DB75ADC6}" dt="2025-08-05T13:02:51.034" v="1457" actId="14100"/>
          <ac:picMkLst>
            <pc:docMk/>
            <pc:sldMk cId="2803092014" sldId="278"/>
            <ac:picMk id="7" creationId="{FF4A4FC3-5A6D-BA41-BB7F-9A217705ED3F}"/>
          </ac:picMkLst>
        </pc:picChg>
      </pc:sldChg>
      <pc:sldChg chg="modSp mod modNotes">
        <pc:chgData name="Paul Johnston" userId="06a4f4cf-b1e0-467e-a0de-8abc12d0a711" providerId="ADAL" clId="{167E6741-15BE-49F8-BA16-7C11DB75ADC6}" dt="2025-08-05T13:02:00.775" v="1442"/>
        <pc:sldMkLst>
          <pc:docMk/>
          <pc:sldMk cId="652841706" sldId="284"/>
        </pc:sldMkLst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652841706" sldId="284"/>
            <ac:spMk id="2" creationId="{1C72343A-9CB0-F2AD-EF62-5DEE3E97F956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652841706" sldId="284"/>
            <ac:spMk id="3" creationId="{1C6744DD-5BC8-42C8-4313-13CE95ED575B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652841706" sldId="284"/>
            <ac:spMk id="2069" creationId="{02ECB475-568C-47AC-B16D-2E202DEB2DE0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652841706" sldId="284"/>
            <ac:spMk id="2070" creationId="{080D8764-525A-441E-B58F-068E82F09714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652841706" sldId="284"/>
            <ac:spMk id="2071" creationId="{11196109-6F2B-4738-B2FC-2CCC753AABD4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652841706" sldId="284"/>
            <ac:spMk id="2072" creationId="{F7E468C2-69B8-470B-85E3-801A3CB1D7E2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652841706" sldId="284"/>
            <ac:spMk id="2074" creationId="{A5931BE0-4B93-4D6C-878E-ACC59D6B4587}"/>
          </ac:spMkLst>
        </pc:spChg>
        <pc:grpChg chg="mod">
          <ac:chgData name="Paul Johnston" userId="06a4f4cf-b1e0-467e-a0de-8abc12d0a711" providerId="ADAL" clId="{167E6741-15BE-49F8-BA16-7C11DB75ADC6}" dt="2025-08-05T13:02:00.775" v="1442"/>
          <ac:grpSpMkLst>
            <pc:docMk/>
            <pc:sldMk cId="652841706" sldId="284"/>
            <ac:grpSpMk id="2068" creationId="{3BDBC526-6DCD-4FF6-8395-D8C22E46E527}"/>
          </ac:grpSpMkLst>
        </pc:grpChg>
        <pc:picChg chg="mod">
          <ac:chgData name="Paul Johnston" userId="06a4f4cf-b1e0-467e-a0de-8abc12d0a711" providerId="ADAL" clId="{167E6741-15BE-49F8-BA16-7C11DB75ADC6}" dt="2025-08-05T13:02:00.775" v="1442"/>
          <ac:picMkLst>
            <pc:docMk/>
            <pc:sldMk cId="652841706" sldId="284"/>
            <ac:picMk id="2052" creationId="{0A46BF25-D474-E5E6-E8C0-387CBB445D7E}"/>
          </ac:picMkLst>
        </pc:picChg>
      </pc:sldChg>
      <pc:sldChg chg="modSp mod modNotes">
        <pc:chgData name="Paul Johnston" userId="06a4f4cf-b1e0-467e-a0de-8abc12d0a711" providerId="ADAL" clId="{167E6741-15BE-49F8-BA16-7C11DB75ADC6}" dt="2025-08-05T13:03:02.802" v="1458" actId="1076"/>
        <pc:sldMkLst>
          <pc:docMk/>
          <pc:sldMk cId="233018862" sldId="286"/>
        </pc:sldMkLst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233018862" sldId="286"/>
            <ac:spMk id="6" creationId="{9BE7E655-DBBE-1E38-D543-EB34028F2F2B}"/>
          </ac:spMkLst>
        </pc:spChg>
        <pc:spChg chg="mod">
          <ac:chgData name="Paul Johnston" userId="06a4f4cf-b1e0-467e-a0de-8abc12d0a711" providerId="ADAL" clId="{167E6741-15BE-49F8-BA16-7C11DB75ADC6}" dt="2025-08-05T13:03:02.802" v="1458" actId="1076"/>
          <ac:spMkLst>
            <pc:docMk/>
            <pc:sldMk cId="233018862" sldId="286"/>
            <ac:spMk id="7" creationId="{845A03A5-6D4D-7072-B3BD-F2DA38CADEB0}"/>
          </ac:spMkLst>
        </pc:spChg>
      </pc:sldChg>
      <pc:sldChg chg="modSp">
        <pc:chgData name="Paul Johnston" userId="06a4f4cf-b1e0-467e-a0de-8abc12d0a711" providerId="ADAL" clId="{167E6741-15BE-49F8-BA16-7C11DB75ADC6}" dt="2025-08-05T13:02:00.775" v="1442"/>
        <pc:sldMkLst>
          <pc:docMk/>
          <pc:sldMk cId="2547630249" sldId="292"/>
        </pc:sldMkLst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2547630249" sldId="292"/>
            <ac:spMk id="2" creationId="{28BAC361-0D7A-DC05-86B5-6DD77D322F5B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2547630249" sldId="292"/>
            <ac:spMk id="1070" creationId="{02ECB475-568C-47AC-B16D-2E202DEB2DE0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2547630249" sldId="292"/>
            <ac:spMk id="1071" creationId="{080D8764-525A-441E-B58F-068E82F09714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2547630249" sldId="292"/>
            <ac:spMk id="1072" creationId="{11196109-6F2B-4738-B2FC-2CCC753AABD4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2547630249" sldId="292"/>
            <ac:spMk id="1073" creationId="{F7E468C2-69B8-470B-85E3-801A3CB1D7E2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2547630249" sldId="292"/>
            <ac:spMk id="1075" creationId="{60B7752B-728D-4CA3-8923-C4F7F77029E3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2547630249" sldId="292"/>
            <ac:spMk id="1077" creationId="{88392DC7-0988-443B-A0D0-E726C7DB622B}"/>
          </ac:spMkLst>
        </pc:spChg>
        <pc:grpChg chg="mod">
          <ac:chgData name="Paul Johnston" userId="06a4f4cf-b1e0-467e-a0de-8abc12d0a711" providerId="ADAL" clId="{167E6741-15BE-49F8-BA16-7C11DB75ADC6}" dt="2025-08-05T13:02:00.775" v="1442"/>
          <ac:grpSpMkLst>
            <pc:docMk/>
            <pc:sldMk cId="2547630249" sldId="292"/>
            <ac:grpSpMk id="1069" creationId="{3BDBC526-6DCD-4FF6-8395-D8C22E46E527}"/>
          </ac:grpSpMkLst>
        </pc:grpChg>
        <pc:graphicFrameChg chg="mod">
          <ac:chgData name="Paul Johnston" userId="06a4f4cf-b1e0-467e-a0de-8abc12d0a711" providerId="ADAL" clId="{167E6741-15BE-49F8-BA16-7C11DB75ADC6}" dt="2025-08-05T13:02:00.775" v="1442"/>
          <ac:graphicFrameMkLst>
            <pc:docMk/>
            <pc:sldMk cId="2547630249" sldId="292"/>
            <ac:graphicFrameMk id="1065" creationId="{DC02B578-0C30-7E28-8C78-36E838A11E0A}"/>
          </ac:graphicFrameMkLst>
        </pc:graphicFrameChg>
      </pc:sldChg>
      <pc:sldChg chg="modSp mod modNotes">
        <pc:chgData name="Paul Johnston" userId="06a4f4cf-b1e0-467e-a0de-8abc12d0a711" providerId="ADAL" clId="{167E6741-15BE-49F8-BA16-7C11DB75ADC6}" dt="2025-08-05T13:03:08.993" v="1459" actId="1076"/>
        <pc:sldMkLst>
          <pc:docMk/>
          <pc:sldMk cId="1733056185" sldId="293"/>
        </pc:sldMkLst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k cId="1733056185" sldId="293"/>
            <ac:spMk id="6" creationId="{A85515EF-264E-CAB1-56FF-6306ACE81B62}"/>
          </ac:spMkLst>
        </pc:spChg>
        <pc:spChg chg="mod">
          <ac:chgData name="Paul Johnston" userId="06a4f4cf-b1e0-467e-a0de-8abc12d0a711" providerId="ADAL" clId="{167E6741-15BE-49F8-BA16-7C11DB75ADC6}" dt="2025-08-05T13:03:08.993" v="1459" actId="1076"/>
          <ac:spMkLst>
            <pc:docMk/>
            <pc:sldMk cId="1733056185" sldId="293"/>
            <ac:spMk id="7" creationId="{7B15C612-06AC-EE56-A450-59CF3FA800DE}"/>
          </ac:spMkLst>
        </pc:spChg>
      </pc:sldChg>
      <pc:sldMasterChg chg="modSp modSldLayout">
        <pc:chgData name="Paul Johnston" userId="06a4f4cf-b1e0-467e-a0de-8abc12d0a711" providerId="ADAL" clId="{167E6741-15BE-49F8-BA16-7C11DB75ADC6}" dt="2025-08-05T13:02:00.775" v="1442"/>
        <pc:sldMasterMkLst>
          <pc:docMk/>
          <pc:sldMasterMk cId="4222058729" sldId="2147483705"/>
        </pc:sldMasterMkLst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asterMk cId="4222058729" sldId="2147483705"/>
            <ac:spMk id="2" creationId="{A8028302-E866-455D-8898-53623027543F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asterMk cId="4222058729" sldId="2147483705"/>
            <ac:spMk id="3" creationId="{BC94E72B-F0CF-4BC4-B509-A1C4508BE435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asterMk cId="4222058729" sldId="2147483705"/>
            <ac:spMk id="4" creationId="{34ACE49D-C22F-4540-AC09-E421D2A2EDBE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asterMk cId="4222058729" sldId="2147483705"/>
            <ac:spMk id="5" creationId="{ACD5C3BE-317E-49E8-82B5-C8A7EC9C8A7E}"/>
          </ac:spMkLst>
        </pc:spChg>
        <pc:spChg chg="mod">
          <ac:chgData name="Paul Johnston" userId="06a4f4cf-b1e0-467e-a0de-8abc12d0a711" providerId="ADAL" clId="{167E6741-15BE-49F8-BA16-7C11DB75ADC6}" dt="2025-08-05T13:02:00.775" v="1442"/>
          <ac:spMkLst>
            <pc:docMk/>
            <pc:sldMasterMk cId="4222058729" sldId="2147483705"/>
            <ac:spMk id="6" creationId="{45574E12-6C16-431F-B2CE-E4B15916BA05}"/>
          </ac:spMkLst>
        </pc:sp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393626921" sldId="2147483706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3626921" sldId="2147483706"/>
              <ac:spMk id="2" creationId="{AB577394-0A20-4CF6-9066-CFC2C1C9D30F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3626921" sldId="2147483706"/>
              <ac:spMk id="3" creationId="{3F10971F-8922-4B23-9C80-0643D7E35026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3626921" sldId="2147483706"/>
              <ac:spMk id="19" creationId="{82184FF4-7029-4ED7-813A-192E60608764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3626921" sldId="2147483706"/>
              <ac:spMk id="20" creationId="{AAA7AB09-557C-41AD-9113-FF9F68FA1035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3626921" sldId="2147483706"/>
              <ac:spMk id="25" creationId="{EF99ECAA-1F11-4937-BBA6-51935AB44C9D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3626921" sldId="2147483706"/>
              <ac:spMk id="35" creationId="{79FAC916-D9BB-4794-81B4-7C47C67E850D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3626921" sldId="2147483706"/>
              <ac:spMk id="36" creationId="{B5CA2231-7A65-4D16-8400-A210CC41DB73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3626921" sldId="2147483706"/>
              <ac:spMk id="37" creationId="{4B089C8C-B82B-4704-88E2-E857A5E21529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3626921" sldId="2147483706"/>
              <ac:spMk id="38" creationId="{434B90C8-5B4D-456E-AD99-80EF748FDD72}"/>
            </ac:spMkLst>
          </pc:spChg>
          <pc:grpChg chg="mod">
            <ac:chgData name="Paul Johnston" userId="06a4f4cf-b1e0-467e-a0de-8abc12d0a711" providerId="ADAL" clId="{167E6741-15BE-49F8-BA16-7C11DB75ADC6}" dt="2025-08-05T13:02:00.775" v="1442"/>
            <ac:grpSpMkLst>
              <pc:docMk/>
              <pc:sldMasterMk cId="4222058729" sldId="2147483705"/>
              <pc:sldLayoutMk cId="393626921" sldId="2147483706"/>
              <ac:grpSpMk id="34" creationId="{79DE9FAB-6BBA-4CFE-B67D-77B47F01ECA4}"/>
            </ac:grpSpMkLst>
          </pc:gr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2632234630" sldId="2147483707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632234630" sldId="2147483707"/>
              <ac:spMk id="2" creationId="{B1A4B040-51E3-4DA0-B21D-EEE173E7536F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632234630" sldId="2147483707"/>
              <ac:spMk id="3" creationId="{F8A2CD90-429B-4A55-B6C8-DD6CE6994118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632234630" sldId="2147483707"/>
              <ac:spMk id="13" creationId="{02ECB475-568C-47AC-B16D-2E202DEB2DE0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632234630" sldId="2147483707"/>
              <ac:spMk id="14" creationId="{080D8764-525A-441E-B58F-068E82F09714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632234630" sldId="2147483707"/>
              <ac:spMk id="15" creationId="{11196109-6F2B-4738-B2FC-2CCC753AABD4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632234630" sldId="2147483707"/>
              <ac:spMk id="16" creationId="{F7E468C2-69B8-470B-85E3-801A3CB1D7E2}"/>
            </ac:spMkLst>
          </pc:spChg>
          <pc:grpChg chg="mod">
            <ac:chgData name="Paul Johnston" userId="06a4f4cf-b1e0-467e-a0de-8abc12d0a711" providerId="ADAL" clId="{167E6741-15BE-49F8-BA16-7C11DB75ADC6}" dt="2025-08-05T13:02:00.775" v="1442"/>
            <ac:grpSpMkLst>
              <pc:docMk/>
              <pc:sldMasterMk cId="4222058729" sldId="2147483705"/>
              <pc:sldLayoutMk cId="2632234630" sldId="2147483707"/>
              <ac:grpSpMk id="12" creationId="{3BDBC526-6DCD-4FF6-8395-D8C22E46E527}"/>
            </ac:grpSpMkLst>
          </pc:gr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2473656506" sldId="2147483708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73656506" sldId="2147483708"/>
              <ac:spMk id="2" creationId="{45DA2564-D3DB-48AD-83F0-6CC6B5743960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73656506" sldId="2147483708"/>
              <ac:spMk id="3" creationId="{76EEA752-36DA-440B-8747-0EB2914080EE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73656506" sldId="2147483708"/>
              <ac:spMk id="41" creationId="{0BCC02B0-8581-4752-B7BC-3CE1EF17B9F7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73656506" sldId="2147483708"/>
              <ac:spMk id="43" creationId="{EA0FF4DB-8180-4D26-AEAE-7ECDB670F71D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73656506" sldId="2147483708"/>
              <ac:spMk id="49" creationId="{35CE073E-302A-4AA7-98C7-8667DDDCFA18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73656506" sldId="2147483708"/>
              <ac:spMk id="50" creationId="{4FD1AE2F-DD70-4E93-B905-E052A23F0B1C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73656506" sldId="2147483708"/>
              <ac:spMk id="51" creationId="{E8D529E5-8838-47F0-98A4-2D46F11E499C}"/>
            </ac:spMkLst>
          </pc:spChg>
          <pc:grpChg chg="mod">
            <ac:chgData name="Paul Johnston" userId="06a4f4cf-b1e0-467e-a0de-8abc12d0a711" providerId="ADAL" clId="{167E6741-15BE-49F8-BA16-7C11DB75ADC6}" dt="2025-08-05T13:02:00.775" v="1442"/>
            <ac:grpSpMkLst>
              <pc:docMk/>
              <pc:sldMasterMk cId="4222058729" sldId="2147483705"/>
              <pc:sldLayoutMk cId="2473656506" sldId="2147483708"/>
              <ac:grpSpMk id="48" creationId="{4644CBB8-40B8-42F8-9172-07A476341DDA}"/>
            </ac:grpSpMkLst>
          </pc:gr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4151893510" sldId="2147483709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4151893510" sldId="2147483709"/>
              <ac:spMk id="2" creationId="{8978E540-142B-4A82-9C3F-E61BC190AEED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4151893510" sldId="2147483709"/>
              <ac:spMk id="3" creationId="{02C6BF36-D4F5-4363-B440-BDAE50BBD4B6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4151893510" sldId="2147483709"/>
              <ac:spMk id="4" creationId="{F8362910-87AA-4E67-992D-8D4822FD89FE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4151893510" sldId="2147483709"/>
              <ac:spMk id="20" creationId="{31167DA1-25D1-4E60-A62E-42B6F56A96EC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4151893510" sldId="2147483709"/>
              <ac:spMk id="21" creationId="{6B7B7215-A661-477E-91D0-CDBE5564D2B9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4151893510" sldId="2147483709"/>
              <ac:spMk id="22" creationId="{94729CA3-91C4-4A89-9448-A2F0E409177A}"/>
            </ac:spMkLst>
          </pc:spChg>
          <pc:grpChg chg="mod">
            <ac:chgData name="Paul Johnston" userId="06a4f4cf-b1e0-467e-a0de-8abc12d0a711" providerId="ADAL" clId="{167E6741-15BE-49F8-BA16-7C11DB75ADC6}" dt="2025-08-05T13:02:00.775" v="1442"/>
            <ac:grpSpMkLst>
              <pc:docMk/>
              <pc:sldMasterMk cId="4222058729" sldId="2147483705"/>
              <pc:sldLayoutMk cId="4151893510" sldId="2147483709"/>
              <ac:grpSpMk id="13" creationId="{168347B7-45FA-4A01-924D-DC385B720B3E}"/>
            </ac:grpSpMkLst>
          </pc:gr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3472858684" sldId="2147483710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472858684" sldId="2147483710"/>
              <ac:spMk id="2" creationId="{DDE62014-F04C-495A-964E-6B888D49CDE9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472858684" sldId="2147483710"/>
              <ac:spMk id="3" creationId="{555DF027-E633-44EE-ACA0-C205930AA93E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472858684" sldId="2147483710"/>
              <ac:spMk id="4" creationId="{9BA4F363-FEEF-4CD2-A18E-17AE8D485171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472858684" sldId="2147483710"/>
              <ac:spMk id="5" creationId="{34E50F8C-4D64-40FD-AE8C-6A1F3C2A84ED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472858684" sldId="2147483710"/>
              <ac:spMk id="6" creationId="{A7AC943E-DB2B-40E0-907F-8EA1404791DE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472858684" sldId="2147483710"/>
              <ac:spMk id="11" creationId="{EB89C080-4102-49AE-BDA9-59A4A67E2486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472858684" sldId="2147483710"/>
              <ac:spMk id="12" creationId="{FD65A50E-2F73-4426-8586-9731AFA2D2E0}"/>
            </ac:spMkLst>
          </pc:s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2454133796" sldId="2147483711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54133796" sldId="2147483711"/>
              <ac:spMk id="2" creationId="{6B22053C-0E9C-4159-B7C9-6AB74343918D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54133796" sldId="2147483711"/>
              <ac:spMk id="24" creationId="{EC472EFA-56B5-4A41-8D4B-E9F37727F34D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54133796" sldId="2147483711"/>
              <ac:spMk id="33" creationId="{DD231011-607F-42F1-B2D9-2BA8E91CC6AF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54133796" sldId="2147483711"/>
              <ac:spMk id="39" creationId="{E489F067-39E1-4757-BC11-6169A343F2E1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54133796" sldId="2147483711"/>
              <ac:spMk id="42" creationId="{33781B6C-21AD-489D-A3CB-522BB2AC543F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54133796" sldId="2147483711"/>
              <ac:spMk id="52" creationId="{2F746AA8-9050-4515-9B17-BC8503685299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54133796" sldId="2147483711"/>
              <ac:spMk id="53" creationId="{23EC1AC3-1698-46D5-80B7-F22F15E1A5E4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454133796" sldId="2147483711"/>
              <ac:spMk id="54" creationId="{73766156-553C-46EB-93FA-4F37CC0FF5CF}"/>
            </ac:spMkLst>
          </pc:spChg>
          <pc:grpChg chg="mod">
            <ac:chgData name="Paul Johnston" userId="06a4f4cf-b1e0-467e-a0de-8abc12d0a711" providerId="ADAL" clId="{167E6741-15BE-49F8-BA16-7C11DB75ADC6}" dt="2025-08-05T13:02:00.775" v="1442"/>
            <ac:grpSpMkLst>
              <pc:docMk/>
              <pc:sldMasterMk cId="4222058729" sldId="2147483705"/>
              <pc:sldLayoutMk cId="2454133796" sldId="2147483711"/>
              <ac:grpSpMk id="51" creationId="{01AD5B80-530E-44CD-8D4A-2796FB214CBF}"/>
            </ac:grpSpMkLst>
          </pc:gr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845482305" sldId="2147483713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845482305" sldId="2147483713"/>
              <ac:spMk id="2" creationId="{BF3FF76C-A012-4CDA-8AE7-E9413955716A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845482305" sldId="2147483713"/>
              <ac:spMk id="3" creationId="{611A4C80-DC38-4641-924F-90D6078CF592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845482305" sldId="2147483713"/>
              <ac:spMk id="4" creationId="{82C42771-D3A7-4072-85DC-B7C5E530E8AA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845482305" sldId="2147483713"/>
              <ac:spMk id="11" creationId="{C59DCBF3-7AFA-4CD1-A918-BC6DDE674E6C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845482305" sldId="2147483713"/>
              <ac:spMk id="12" creationId="{06964A02-96E1-4654-9187-DDDE7409F75B}"/>
            </ac:spMkLst>
          </pc:spChg>
          <pc:grpChg chg="mod">
            <ac:chgData name="Paul Johnston" userId="06a4f4cf-b1e0-467e-a0de-8abc12d0a711" providerId="ADAL" clId="{167E6741-15BE-49F8-BA16-7C11DB75ADC6}" dt="2025-08-05T13:02:00.775" v="1442"/>
            <ac:grpSpMkLst>
              <pc:docMk/>
              <pc:sldMasterMk cId="4222058729" sldId="2147483705"/>
              <pc:sldLayoutMk cId="845482305" sldId="2147483713"/>
              <ac:grpSpMk id="8" creationId="{778B0BE9-88B0-4883-9BA9-CD594C400EC1}"/>
            </ac:grpSpMkLst>
          </pc:gr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3176673549" sldId="2147483714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176673549" sldId="2147483714"/>
              <ac:spMk id="2" creationId="{4E5EE0A0-B07E-479B-9684-4BD09FA4376C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176673549" sldId="2147483714"/>
              <ac:spMk id="3" creationId="{C11893A9-3462-4F51-83AE-5D2F124B985F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176673549" sldId="2147483714"/>
              <ac:spMk id="4" creationId="{8BA9240C-79C0-4A88-A476-725DE1B9C28F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176673549" sldId="2147483714"/>
              <ac:spMk id="18" creationId="{60EE09DD-C3DB-4266-BCC3-A765CFFBF379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176673549" sldId="2147483714"/>
              <ac:spMk id="19" creationId="{5F301FE0-96DC-4EFB-BBEE-AED762C337C9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176673549" sldId="2147483714"/>
              <ac:spMk id="20" creationId="{3BEAD276-8850-4C0C-9777-8537000D522A}"/>
            </ac:spMkLst>
          </pc:spChg>
          <pc:grpChg chg="mod">
            <ac:chgData name="Paul Johnston" userId="06a4f4cf-b1e0-467e-a0de-8abc12d0a711" providerId="ADAL" clId="{167E6741-15BE-49F8-BA16-7C11DB75ADC6}" dt="2025-08-05T13:02:00.775" v="1442"/>
            <ac:grpSpMkLst>
              <pc:docMk/>
              <pc:sldMasterMk cId="4222058729" sldId="2147483705"/>
              <pc:sldLayoutMk cId="3176673549" sldId="2147483714"/>
              <ac:grpSpMk id="17" creationId="{F98F1FBA-F8BB-42CF-8B3E-D19AAFEE96C1}"/>
            </ac:grpSpMkLst>
          </pc:gr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3077305666" sldId="2147483715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077305666" sldId="2147483715"/>
              <ac:spMk id="2" creationId="{D2879361-B9A1-48F2-9473-23DE30E2D151}"/>
            </ac:spMkLst>
          </pc:s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748930639" sldId="2147483716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748930639" sldId="2147483716"/>
              <ac:spMk id="2" creationId="{0E56583A-514F-4632-820D-E7EE236A465B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748930639" sldId="2147483716"/>
              <ac:spMk id="3" creationId="{2173CBBB-7DDC-4437-8C7D-22A1C352027C}"/>
            </ac:spMkLst>
          </pc:s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411926672" sldId="2147483717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411926672" sldId="2147483717"/>
              <ac:spMk id="2" creationId="{6B22053C-0E9C-4159-B7C9-6AB74343918D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411926672" sldId="2147483717"/>
              <ac:spMk id="9" creationId="{988CE9D0-E6DB-A38D-ED84-A53D0493E6D0}"/>
            </ac:spMkLst>
          </pc:s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287663061" sldId="2147483721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2" creationId="{B1A4B040-51E3-4DA0-B21D-EEE173E7536F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3" creationId="{F8A2CD90-429B-4A55-B6C8-DD6CE6994118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8" creationId="{C32B1A1D-760B-9D3D-A869-E50FC962A629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10" creationId="{5C54B3E8-515B-0865-9321-DB3793A62240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11" creationId="{56E92718-2CCD-B15D-8DE5-46285BEA256B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13" creationId="{02ECB475-568C-47AC-B16D-2E202DEB2DE0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14" creationId="{080D8764-525A-441E-B58F-068E82F09714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15" creationId="{11196109-6F2B-4738-B2FC-2CCC753AABD4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20" creationId="{2E5D7C6F-BF77-9B7D-5B12-7AF3ED280B43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287663061" sldId="2147483721"/>
              <ac:spMk id="21" creationId="{FA599EE6-2673-0AD8-EAE0-45C79326015E}"/>
            </ac:spMkLst>
          </pc:s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1929982903" sldId="2147483723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1929982903" sldId="2147483723"/>
              <ac:spMk id="2" creationId="{8978E540-142B-4A82-9C3F-E61BC190AEED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1929982903" sldId="2147483723"/>
              <ac:spMk id="3" creationId="{02C6BF36-D4F5-4363-B440-BDAE50BBD4B6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1929982903" sldId="2147483723"/>
              <ac:spMk id="11" creationId="{6B65629D-0977-C0EA-5E0B-C4822F43DAEE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1929982903" sldId="2147483723"/>
              <ac:spMk id="20" creationId="{31167DA1-25D1-4E60-A62E-42B6F56A96EC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1929982903" sldId="2147483723"/>
              <ac:spMk id="21" creationId="{6B7B7215-A661-477E-91D0-CDBE5564D2B9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1929982903" sldId="2147483723"/>
              <ac:spMk id="22" creationId="{94729CA3-91C4-4A89-9448-A2F0E409177A}"/>
            </ac:spMkLst>
          </pc:spChg>
          <pc:grpChg chg="mod">
            <ac:chgData name="Paul Johnston" userId="06a4f4cf-b1e0-467e-a0de-8abc12d0a711" providerId="ADAL" clId="{167E6741-15BE-49F8-BA16-7C11DB75ADC6}" dt="2025-08-05T13:02:00.775" v="1442"/>
            <ac:grpSpMkLst>
              <pc:docMk/>
              <pc:sldMasterMk cId="4222058729" sldId="2147483705"/>
              <pc:sldLayoutMk cId="1929982903" sldId="2147483723"/>
              <ac:grpSpMk id="13" creationId="{168347B7-45FA-4A01-924D-DC385B720B3E}"/>
            </ac:grpSpMkLst>
          </pc:grpChg>
        </pc:sldLayoutChg>
        <pc:sldLayoutChg chg="modSp">
          <pc:chgData name="Paul Johnston" userId="06a4f4cf-b1e0-467e-a0de-8abc12d0a711" providerId="ADAL" clId="{167E6741-15BE-49F8-BA16-7C11DB75ADC6}" dt="2025-08-05T13:02:00.775" v="1442"/>
          <pc:sldLayoutMkLst>
            <pc:docMk/>
            <pc:sldMasterMk cId="4222058729" sldId="2147483705"/>
            <pc:sldLayoutMk cId="3940739189" sldId="2147483728"/>
          </pc:sldLayoutMkLst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2" creationId="{B1A4B040-51E3-4DA0-B21D-EEE173E7536F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3" creationId="{F8A2CD90-429B-4A55-B6C8-DD6CE6994118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7" creationId="{E57989ED-9663-5033-AA83-267069FC5CEE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10" creationId="{B439260B-AC6B-1C83-1A63-058A7E7EFCC9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11" creationId="{4ADD32DC-9BAF-DA32-4E29-A6D403E04377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13" creationId="{02ECB475-568C-47AC-B16D-2E202DEB2DE0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14" creationId="{080D8764-525A-441E-B58F-068E82F09714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15" creationId="{11196109-6F2B-4738-B2FC-2CCC753AABD4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16" creationId="{F7E468C2-69B8-470B-85E3-801A3CB1D7E2}"/>
            </ac:spMkLst>
          </pc:spChg>
          <pc:spChg chg="mod">
            <ac:chgData name="Paul Johnston" userId="06a4f4cf-b1e0-467e-a0de-8abc12d0a711" providerId="ADAL" clId="{167E6741-15BE-49F8-BA16-7C11DB75ADC6}" dt="2025-08-05T13:02:00.775" v="1442"/>
            <ac:spMkLst>
              <pc:docMk/>
              <pc:sldMasterMk cId="4222058729" sldId="2147483705"/>
              <pc:sldLayoutMk cId="3940739189" sldId="2147483728"/>
              <ac:spMk id="20" creationId="{5392876F-0BBD-F80A-DE7F-8831AD3BF353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A7479-067E-4151-A3A1-477806EB5B0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41AC8A7-7FD2-4222-B9DB-0531794400ED}">
      <dgm:prSet/>
      <dgm:spPr/>
      <dgm:t>
        <a:bodyPr/>
        <a:lstStyle/>
        <a:p>
          <a:pPr>
            <a:defRPr cap="all"/>
          </a:pPr>
          <a:r>
            <a:rPr lang="en-US"/>
            <a:t>Paul Johnston</a:t>
          </a:r>
        </a:p>
      </dgm:t>
    </dgm:pt>
    <dgm:pt modelId="{10926693-701D-4709-AA0B-E498E1B41008}" type="parTrans" cxnId="{9E16C861-1D15-4EA7-8DE4-14EF24160D64}">
      <dgm:prSet/>
      <dgm:spPr/>
      <dgm:t>
        <a:bodyPr/>
        <a:lstStyle/>
        <a:p>
          <a:endParaRPr lang="en-US"/>
        </a:p>
      </dgm:t>
    </dgm:pt>
    <dgm:pt modelId="{7D84B147-BC76-4FD2-A61E-B0AE52EB69B4}" type="sibTrans" cxnId="{9E16C861-1D15-4EA7-8DE4-14EF24160D64}">
      <dgm:prSet/>
      <dgm:spPr/>
      <dgm:t>
        <a:bodyPr/>
        <a:lstStyle/>
        <a:p>
          <a:endParaRPr lang="en-US"/>
        </a:p>
      </dgm:t>
    </dgm:pt>
    <dgm:pt modelId="{0E00C247-B329-42F3-8AD5-6C058F2D88C9}">
      <dgm:prSet/>
      <dgm:spPr/>
      <dgm:t>
        <a:bodyPr/>
        <a:lstStyle/>
        <a:p>
          <a:pPr>
            <a:defRPr cap="all"/>
          </a:pPr>
          <a:r>
            <a:rPr lang="en-US"/>
            <a:t>Johnston@sicog.com</a:t>
          </a:r>
        </a:p>
      </dgm:t>
    </dgm:pt>
    <dgm:pt modelId="{8E4E08D6-D822-4503-AEF3-836B2F25A90B}" type="parTrans" cxnId="{A69188E0-5E3A-4F40-93B1-C3332CD2B22C}">
      <dgm:prSet/>
      <dgm:spPr/>
      <dgm:t>
        <a:bodyPr/>
        <a:lstStyle/>
        <a:p>
          <a:endParaRPr lang="en-US"/>
        </a:p>
      </dgm:t>
    </dgm:pt>
    <dgm:pt modelId="{68F55D3C-3FFF-4E53-BA8B-11F09BE13CB6}" type="sibTrans" cxnId="{A69188E0-5E3A-4F40-93B1-C3332CD2B22C}">
      <dgm:prSet/>
      <dgm:spPr/>
      <dgm:t>
        <a:bodyPr/>
        <a:lstStyle/>
        <a:p>
          <a:endParaRPr lang="en-US"/>
        </a:p>
      </dgm:t>
    </dgm:pt>
    <dgm:pt modelId="{A077B4F8-4B80-462E-A2C0-07C8CCECF8F0}">
      <dgm:prSet/>
      <dgm:spPr/>
      <dgm:t>
        <a:bodyPr/>
        <a:lstStyle/>
        <a:p>
          <a:pPr>
            <a:defRPr cap="all"/>
          </a:pPr>
          <a:r>
            <a:rPr lang="en-US"/>
            <a:t>www.sicog.com </a:t>
          </a:r>
        </a:p>
      </dgm:t>
    </dgm:pt>
    <dgm:pt modelId="{C013E49B-594A-4B18-953D-21B594B0BE75}" type="parTrans" cxnId="{A9BD14F8-BA91-4695-837A-260BDCC66290}">
      <dgm:prSet/>
      <dgm:spPr/>
      <dgm:t>
        <a:bodyPr/>
        <a:lstStyle/>
        <a:p>
          <a:endParaRPr lang="en-US"/>
        </a:p>
      </dgm:t>
    </dgm:pt>
    <dgm:pt modelId="{0684FCC5-5468-4BF7-BA26-4464E9D485A4}" type="sibTrans" cxnId="{A9BD14F8-BA91-4695-837A-260BDCC66290}">
      <dgm:prSet/>
      <dgm:spPr/>
      <dgm:t>
        <a:bodyPr/>
        <a:lstStyle/>
        <a:p>
          <a:endParaRPr lang="en-US"/>
        </a:p>
      </dgm:t>
    </dgm:pt>
    <dgm:pt modelId="{09396C9A-E97B-44B8-AF93-62A56D09E2B0}">
      <dgm:prSet/>
      <dgm:spPr/>
      <dgm:t>
        <a:bodyPr/>
        <a:lstStyle/>
        <a:p>
          <a:pPr>
            <a:defRPr cap="all"/>
          </a:pPr>
          <a:r>
            <a:rPr lang="en-US" dirty="0"/>
            <a:t>641-782-8491</a:t>
          </a:r>
        </a:p>
      </dgm:t>
    </dgm:pt>
    <dgm:pt modelId="{76DCE315-0E53-4CA9-82ED-B21D0BCEDD58}" type="sibTrans" cxnId="{8B28E99C-F5AA-45BF-B548-8FE2C0DDEE4E}">
      <dgm:prSet/>
      <dgm:spPr/>
      <dgm:t>
        <a:bodyPr/>
        <a:lstStyle/>
        <a:p>
          <a:endParaRPr lang="en-US"/>
        </a:p>
      </dgm:t>
    </dgm:pt>
    <dgm:pt modelId="{342A2CE5-E4EE-4BED-922A-AD337D1A672C}" type="parTrans" cxnId="{8B28E99C-F5AA-45BF-B548-8FE2C0DDEE4E}">
      <dgm:prSet/>
      <dgm:spPr/>
      <dgm:t>
        <a:bodyPr/>
        <a:lstStyle/>
        <a:p>
          <a:endParaRPr lang="en-US"/>
        </a:p>
      </dgm:t>
    </dgm:pt>
    <dgm:pt modelId="{AD743C02-E6CB-47F2-B4F1-A8C58EEBB5A3}" type="pres">
      <dgm:prSet presAssocID="{444A7479-067E-4151-A3A1-477806EB5B08}" presName="root" presStyleCnt="0">
        <dgm:presLayoutVars>
          <dgm:dir/>
          <dgm:resizeHandles val="exact"/>
        </dgm:presLayoutVars>
      </dgm:prSet>
      <dgm:spPr/>
    </dgm:pt>
    <dgm:pt modelId="{CE3D3C5B-D3AB-4632-B965-3081BE8FBA5A}" type="pres">
      <dgm:prSet presAssocID="{E41AC8A7-7FD2-4222-B9DB-0531794400ED}" presName="compNode" presStyleCnt="0"/>
      <dgm:spPr/>
    </dgm:pt>
    <dgm:pt modelId="{0E789ED9-785D-415D-99E3-A767F3B36993}" type="pres">
      <dgm:prSet presAssocID="{E41AC8A7-7FD2-4222-B9DB-0531794400ED}" presName="iconBgRect" presStyleLbl="bgShp" presStyleIdx="0" presStyleCnt="4"/>
      <dgm:spPr/>
    </dgm:pt>
    <dgm:pt modelId="{4340652F-FC1F-45E3-B275-6FD02DB7A9AB}" type="pres">
      <dgm:prSet presAssocID="{E41AC8A7-7FD2-4222-B9DB-0531794400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0423839-FA5F-440F-B393-16A37B96FD10}" type="pres">
      <dgm:prSet presAssocID="{E41AC8A7-7FD2-4222-B9DB-0531794400ED}" presName="spaceRect" presStyleCnt="0"/>
      <dgm:spPr/>
    </dgm:pt>
    <dgm:pt modelId="{05831CEE-3C71-408D-BF3B-B78ACCA2429C}" type="pres">
      <dgm:prSet presAssocID="{E41AC8A7-7FD2-4222-B9DB-0531794400ED}" presName="textRect" presStyleLbl="revTx" presStyleIdx="0" presStyleCnt="4">
        <dgm:presLayoutVars>
          <dgm:chMax val="1"/>
          <dgm:chPref val="1"/>
        </dgm:presLayoutVars>
      </dgm:prSet>
      <dgm:spPr/>
    </dgm:pt>
    <dgm:pt modelId="{75878F2F-240D-4322-B221-3F0C1B146A14}" type="pres">
      <dgm:prSet presAssocID="{7D84B147-BC76-4FD2-A61E-B0AE52EB69B4}" presName="sibTrans" presStyleCnt="0"/>
      <dgm:spPr/>
    </dgm:pt>
    <dgm:pt modelId="{CF75B668-7B79-4A64-A7A4-33107AC607FC}" type="pres">
      <dgm:prSet presAssocID="{09396C9A-E97B-44B8-AF93-62A56D09E2B0}" presName="compNode" presStyleCnt="0"/>
      <dgm:spPr/>
    </dgm:pt>
    <dgm:pt modelId="{BE4E4F7C-F1B5-4C16-9029-7262F7D3B9A7}" type="pres">
      <dgm:prSet presAssocID="{09396C9A-E97B-44B8-AF93-62A56D09E2B0}" presName="iconBgRect" presStyleLbl="bgShp" presStyleIdx="1" presStyleCnt="4"/>
      <dgm:spPr/>
    </dgm:pt>
    <dgm:pt modelId="{4517DFC6-70F8-4718-9868-FBB1C112EAFA}" type="pres">
      <dgm:prSet presAssocID="{09396C9A-E97B-44B8-AF93-62A56D09E2B0}" presName="iconRect" presStyleLbl="node1" presStyleIdx="1" presStyleCnt="4" custLinFactNeighborX="778" custLinFactNeighborY="-580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 with solid fill"/>
        </a:ext>
      </dgm:extLst>
    </dgm:pt>
    <dgm:pt modelId="{2A973FEC-0903-43B7-B4B8-00D071D20EEE}" type="pres">
      <dgm:prSet presAssocID="{09396C9A-E97B-44B8-AF93-62A56D09E2B0}" presName="spaceRect" presStyleCnt="0"/>
      <dgm:spPr/>
    </dgm:pt>
    <dgm:pt modelId="{AA2A531A-F320-44B1-BE87-CE86353A37F4}" type="pres">
      <dgm:prSet presAssocID="{09396C9A-E97B-44B8-AF93-62A56D09E2B0}" presName="textRect" presStyleLbl="revTx" presStyleIdx="1" presStyleCnt="4">
        <dgm:presLayoutVars>
          <dgm:chMax val="1"/>
          <dgm:chPref val="1"/>
        </dgm:presLayoutVars>
      </dgm:prSet>
      <dgm:spPr/>
    </dgm:pt>
    <dgm:pt modelId="{1B2D0899-CB69-4840-9B89-7CF4665EFAE8}" type="pres">
      <dgm:prSet presAssocID="{76DCE315-0E53-4CA9-82ED-B21D0BCEDD58}" presName="sibTrans" presStyleCnt="0"/>
      <dgm:spPr/>
    </dgm:pt>
    <dgm:pt modelId="{3DB578F9-5133-4F02-921A-CA9C9405FF93}" type="pres">
      <dgm:prSet presAssocID="{0E00C247-B329-42F3-8AD5-6C058F2D88C9}" presName="compNode" presStyleCnt="0"/>
      <dgm:spPr/>
    </dgm:pt>
    <dgm:pt modelId="{DC547AA2-C9C0-403B-8F2A-10EAAD29285D}" type="pres">
      <dgm:prSet presAssocID="{0E00C247-B329-42F3-8AD5-6C058F2D88C9}" presName="iconBgRect" presStyleLbl="bgShp" presStyleIdx="2" presStyleCnt="4"/>
      <dgm:spPr/>
    </dgm:pt>
    <dgm:pt modelId="{BE172A3B-5ADB-45E4-9559-FE6A30F71F85}" type="pres">
      <dgm:prSet presAssocID="{0E00C247-B329-42F3-8AD5-6C058F2D88C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CCF68AA-20D3-4BDA-AB12-428BD0C2BBB6}" type="pres">
      <dgm:prSet presAssocID="{0E00C247-B329-42F3-8AD5-6C058F2D88C9}" presName="spaceRect" presStyleCnt="0"/>
      <dgm:spPr/>
    </dgm:pt>
    <dgm:pt modelId="{E0A1B311-F4FE-4CA2-B211-B8DFCF0820A4}" type="pres">
      <dgm:prSet presAssocID="{0E00C247-B329-42F3-8AD5-6C058F2D88C9}" presName="textRect" presStyleLbl="revTx" presStyleIdx="2" presStyleCnt="4">
        <dgm:presLayoutVars>
          <dgm:chMax val="1"/>
          <dgm:chPref val="1"/>
        </dgm:presLayoutVars>
      </dgm:prSet>
      <dgm:spPr/>
    </dgm:pt>
    <dgm:pt modelId="{36404F2C-2531-452A-B9A4-7267CBDF61BA}" type="pres">
      <dgm:prSet presAssocID="{68F55D3C-3FFF-4E53-BA8B-11F09BE13CB6}" presName="sibTrans" presStyleCnt="0"/>
      <dgm:spPr/>
    </dgm:pt>
    <dgm:pt modelId="{F7A8DCB4-6552-44AF-853B-DFD606EA3589}" type="pres">
      <dgm:prSet presAssocID="{A077B4F8-4B80-462E-A2C0-07C8CCECF8F0}" presName="compNode" presStyleCnt="0"/>
      <dgm:spPr/>
    </dgm:pt>
    <dgm:pt modelId="{AE029363-2D11-42F3-BE45-A9E5BEDA39E9}" type="pres">
      <dgm:prSet presAssocID="{A077B4F8-4B80-462E-A2C0-07C8CCECF8F0}" presName="iconBgRect" presStyleLbl="bgShp" presStyleIdx="3" presStyleCnt="4"/>
      <dgm:spPr/>
    </dgm:pt>
    <dgm:pt modelId="{A8599338-70AA-4E7A-96C9-AED6704E13A3}" type="pres">
      <dgm:prSet presAssocID="{A077B4F8-4B80-462E-A2C0-07C8CCECF8F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9531F318-FC6D-4206-A556-3177522A62CC}" type="pres">
      <dgm:prSet presAssocID="{A077B4F8-4B80-462E-A2C0-07C8CCECF8F0}" presName="spaceRect" presStyleCnt="0"/>
      <dgm:spPr/>
    </dgm:pt>
    <dgm:pt modelId="{2304F094-99DB-452F-9DCB-DF87A191E93B}" type="pres">
      <dgm:prSet presAssocID="{A077B4F8-4B80-462E-A2C0-07C8CCECF8F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3F30330-813D-46D7-84FB-C767DD947854}" type="presOf" srcId="{444A7479-067E-4151-A3A1-477806EB5B08}" destId="{AD743C02-E6CB-47F2-B4F1-A8C58EEBB5A3}" srcOrd="0" destOrd="0" presId="urn:microsoft.com/office/officeart/2018/5/layout/IconCircleLabelList"/>
    <dgm:cxn modelId="{5B443761-4ECC-4FDD-B027-D9E714784315}" type="presOf" srcId="{A077B4F8-4B80-462E-A2C0-07C8CCECF8F0}" destId="{2304F094-99DB-452F-9DCB-DF87A191E93B}" srcOrd="0" destOrd="0" presId="urn:microsoft.com/office/officeart/2018/5/layout/IconCircleLabelList"/>
    <dgm:cxn modelId="{9E16C861-1D15-4EA7-8DE4-14EF24160D64}" srcId="{444A7479-067E-4151-A3A1-477806EB5B08}" destId="{E41AC8A7-7FD2-4222-B9DB-0531794400ED}" srcOrd="0" destOrd="0" parTransId="{10926693-701D-4709-AA0B-E498E1B41008}" sibTransId="{7D84B147-BC76-4FD2-A61E-B0AE52EB69B4}"/>
    <dgm:cxn modelId="{8B28E99C-F5AA-45BF-B548-8FE2C0DDEE4E}" srcId="{444A7479-067E-4151-A3A1-477806EB5B08}" destId="{09396C9A-E97B-44B8-AF93-62A56D09E2B0}" srcOrd="1" destOrd="0" parTransId="{342A2CE5-E4EE-4BED-922A-AD337D1A672C}" sibTransId="{76DCE315-0E53-4CA9-82ED-B21D0BCEDD58}"/>
    <dgm:cxn modelId="{78CDA7A4-A91D-4F10-9DC8-6F47750DDA60}" type="presOf" srcId="{09396C9A-E97B-44B8-AF93-62A56D09E2B0}" destId="{AA2A531A-F320-44B1-BE87-CE86353A37F4}" srcOrd="0" destOrd="0" presId="urn:microsoft.com/office/officeart/2018/5/layout/IconCircleLabelList"/>
    <dgm:cxn modelId="{ED16BADE-6C17-4168-A050-34CBFB5B379D}" type="presOf" srcId="{0E00C247-B329-42F3-8AD5-6C058F2D88C9}" destId="{E0A1B311-F4FE-4CA2-B211-B8DFCF0820A4}" srcOrd="0" destOrd="0" presId="urn:microsoft.com/office/officeart/2018/5/layout/IconCircleLabelList"/>
    <dgm:cxn modelId="{A69188E0-5E3A-4F40-93B1-C3332CD2B22C}" srcId="{444A7479-067E-4151-A3A1-477806EB5B08}" destId="{0E00C247-B329-42F3-8AD5-6C058F2D88C9}" srcOrd="2" destOrd="0" parTransId="{8E4E08D6-D822-4503-AEF3-836B2F25A90B}" sibTransId="{68F55D3C-3FFF-4E53-BA8B-11F09BE13CB6}"/>
    <dgm:cxn modelId="{A9BD14F8-BA91-4695-837A-260BDCC66290}" srcId="{444A7479-067E-4151-A3A1-477806EB5B08}" destId="{A077B4F8-4B80-462E-A2C0-07C8CCECF8F0}" srcOrd="3" destOrd="0" parTransId="{C013E49B-594A-4B18-953D-21B594B0BE75}" sibTransId="{0684FCC5-5468-4BF7-BA26-4464E9D485A4}"/>
    <dgm:cxn modelId="{F67454FD-F408-4618-B8A8-44742862CE0F}" type="presOf" srcId="{E41AC8A7-7FD2-4222-B9DB-0531794400ED}" destId="{05831CEE-3C71-408D-BF3B-B78ACCA2429C}" srcOrd="0" destOrd="0" presId="urn:microsoft.com/office/officeart/2018/5/layout/IconCircleLabelList"/>
    <dgm:cxn modelId="{29A0892E-006E-46D2-BC3E-29908DCB7B37}" type="presParOf" srcId="{AD743C02-E6CB-47F2-B4F1-A8C58EEBB5A3}" destId="{CE3D3C5B-D3AB-4632-B965-3081BE8FBA5A}" srcOrd="0" destOrd="0" presId="urn:microsoft.com/office/officeart/2018/5/layout/IconCircleLabelList"/>
    <dgm:cxn modelId="{A0A563AC-8B42-464F-B1C9-AA737FB7FE92}" type="presParOf" srcId="{CE3D3C5B-D3AB-4632-B965-3081BE8FBA5A}" destId="{0E789ED9-785D-415D-99E3-A767F3B36993}" srcOrd="0" destOrd="0" presId="urn:microsoft.com/office/officeart/2018/5/layout/IconCircleLabelList"/>
    <dgm:cxn modelId="{F2B4C6CC-0E1B-4249-80CA-E769F1DF610B}" type="presParOf" srcId="{CE3D3C5B-D3AB-4632-B965-3081BE8FBA5A}" destId="{4340652F-FC1F-45E3-B275-6FD02DB7A9AB}" srcOrd="1" destOrd="0" presId="urn:microsoft.com/office/officeart/2018/5/layout/IconCircleLabelList"/>
    <dgm:cxn modelId="{3B205738-1645-4657-9BAE-47C7F89887A7}" type="presParOf" srcId="{CE3D3C5B-D3AB-4632-B965-3081BE8FBA5A}" destId="{F0423839-FA5F-440F-B393-16A37B96FD10}" srcOrd="2" destOrd="0" presId="urn:microsoft.com/office/officeart/2018/5/layout/IconCircleLabelList"/>
    <dgm:cxn modelId="{880E8D25-1046-4333-BF4C-09CC5BDE1726}" type="presParOf" srcId="{CE3D3C5B-D3AB-4632-B965-3081BE8FBA5A}" destId="{05831CEE-3C71-408D-BF3B-B78ACCA2429C}" srcOrd="3" destOrd="0" presId="urn:microsoft.com/office/officeart/2018/5/layout/IconCircleLabelList"/>
    <dgm:cxn modelId="{7B045B0A-6757-47DD-B6B8-325F1D476BE7}" type="presParOf" srcId="{AD743C02-E6CB-47F2-B4F1-A8C58EEBB5A3}" destId="{75878F2F-240D-4322-B221-3F0C1B146A14}" srcOrd="1" destOrd="0" presId="urn:microsoft.com/office/officeart/2018/5/layout/IconCircleLabelList"/>
    <dgm:cxn modelId="{FBCC7ACA-2157-4D35-B7B5-5B4303D3C73C}" type="presParOf" srcId="{AD743C02-E6CB-47F2-B4F1-A8C58EEBB5A3}" destId="{CF75B668-7B79-4A64-A7A4-33107AC607FC}" srcOrd="2" destOrd="0" presId="urn:microsoft.com/office/officeart/2018/5/layout/IconCircleLabelList"/>
    <dgm:cxn modelId="{5F87DDC7-DC97-4305-840B-55D3697B8BAF}" type="presParOf" srcId="{CF75B668-7B79-4A64-A7A4-33107AC607FC}" destId="{BE4E4F7C-F1B5-4C16-9029-7262F7D3B9A7}" srcOrd="0" destOrd="0" presId="urn:microsoft.com/office/officeart/2018/5/layout/IconCircleLabelList"/>
    <dgm:cxn modelId="{5F44A979-9EC3-40B7-965D-815D802F71F4}" type="presParOf" srcId="{CF75B668-7B79-4A64-A7A4-33107AC607FC}" destId="{4517DFC6-70F8-4718-9868-FBB1C112EAFA}" srcOrd="1" destOrd="0" presId="urn:microsoft.com/office/officeart/2018/5/layout/IconCircleLabelList"/>
    <dgm:cxn modelId="{45046883-27A8-48CE-8937-A5AEC302B120}" type="presParOf" srcId="{CF75B668-7B79-4A64-A7A4-33107AC607FC}" destId="{2A973FEC-0903-43B7-B4B8-00D071D20EEE}" srcOrd="2" destOrd="0" presId="urn:microsoft.com/office/officeart/2018/5/layout/IconCircleLabelList"/>
    <dgm:cxn modelId="{8E73446D-BE10-41EC-9F7E-AD42BD616558}" type="presParOf" srcId="{CF75B668-7B79-4A64-A7A4-33107AC607FC}" destId="{AA2A531A-F320-44B1-BE87-CE86353A37F4}" srcOrd="3" destOrd="0" presId="urn:microsoft.com/office/officeart/2018/5/layout/IconCircleLabelList"/>
    <dgm:cxn modelId="{8E799C5E-F26A-4BFF-A9AD-5E51D597F928}" type="presParOf" srcId="{AD743C02-E6CB-47F2-B4F1-A8C58EEBB5A3}" destId="{1B2D0899-CB69-4840-9B89-7CF4665EFAE8}" srcOrd="3" destOrd="0" presId="urn:microsoft.com/office/officeart/2018/5/layout/IconCircleLabelList"/>
    <dgm:cxn modelId="{E3E48A7F-77DB-496C-842E-F309EC34F487}" type="presParOf" srcId="{AD743C02-E6CB-47F2-B4F1-A8C58EEBB5A3}" destId="{3DB578F9-5133-4F02-921A-CA9C9405FF93}" srcOrd="4" destOrd="0" presId="urn:microsoft.com/office/officeart/2018/5/layout/IconCircleLabelList"/>
    <dgm:cxn modelId="{A86D3920-A5D3-4157-B2C1-23B0331A9938}" type="presParOf" srcId="{3DB578F9-5133-4F02-921A-CA9C9405FF93}" destId="{DC547AA2-C9C0-403B-8F2A-10EAAD29285D}" srcOrd="0" destOrd="0" presId="urn:microsoft.com/office/officeart/2018/5/layout/IconCircleLabelList"/>
    <dgm:cxn modelId="{8A1F64E3-04A6-4B3D-9199-366CE525F855}" type="presParOf" srcId="{3DB578F9-5133-4F02-921A-CA9C9405FF93}" destId="{BE172A3B-5ADB-45E4-9559-FE6A30F71F85}" srcOrd="1" destOrd="0" presId="urn:microsoft.com/office/officeart/2018/5/layout/IconCircleLabelList"/>
    <dgm:cxn modelId="{EC9C678A-672E-4900-B17B-D60F5CA857D6}" type="presParOf" srcId="{3DB578F9-5133-4F02-921A-CA9C9405FF93}" destId="{2CCF68AA-20D3-4BDA-AB12-428BD0C2BBB6}" srcOrd="2" destOrd="0" presId="urn:microsoft.com/office/officeart/2018/5/layout/IconCircleLabelList"/>
    <dgm:cxn modelId="{07EE1087-5332-40A1-BD4F-DB3F994F32D9}" type="presParOf" srcId="{3DB578F9-5133-4F02-921A-CA9C9405FF93}" destId="{E0A1B311-F4FE-4CA2-B211-B8DFCF0820A4}" srcOrd="3" destOrd="0" presId="urn:microsoft.com/office/officeart/2018/5/layout/IconCircleLabelList"/>
    <dgm:cxn modelId="{C7103702-DCAD-4299-A845-22EB58077F1E}" type="presParOf" srcId="{AD743C02-E6CB-47F2-B4F1-A8C58EEBB5A3}" destId="{36404F2C-2531-452A-B9A4-7267CBDF61BA}" srcOrd="5" destOrd="0" presId="urn:microsoft.com/office/officeart/2018/5/layout/IconCircleLabelList"/>
    <dgm:cxn modelId="{C9C1A63B-D12E-4E3B-8655-B8A20B55924E}" type="presParOf" srcId="{AD743C02-E6CB-47F2-B4F1-A8C58EEBB5A3}" destId="{F7A8DCB4-6552-44AF-853B-DFD606EA3589}" srcOrd="6" destOrd="0" presId="urn:microsoft.com/office/officeart/2018/5/layout/IconCircleLabelList"/>
    <dgm:cxn modelId="{42A01B99-9921-4D62-8553-2D55230647C5}" type="presParOf" srcId="{F7A8DCB4-6552-44AF-853B-DFD606EA3589}" destId="{AE029363-2D11-42F3-BE45-A9E5BEDA39E9}" srcOrd="0" destOrd="0" presId="urn:microsoft.com/office/officeart/2018/5/layout/IconCircleLabelList"/>
    <dgm:cxn modelId="{7D5479D4-6CE2-4A9B-A8E4-08394FDA7B8F}" type="presParOf" srcId="{F7A8DCB4-6552-44AF-853B-DFD606EA3589}" destId="{A8599338-70AA-4E7A-96C9-AED6704E13A3}" srcOrd="1" destOrd="0" presId="urn:microsoft.com/office/officeart/2018/5/layout/IconCircleLabelList"/>
    <dgm:cxn modelId="{EE1BE4DF-19AE-4199-9D7B-60355F8747CC}" type="presParOf" srcId="{F7A8DCB4-6552-44AF-853B-DFD606EA3589}" destId="{9531F318-FC6D-4206-A556-3177522A62CC}" srcOrd="2" destOrd="0" presId="urn:microsoft.com/office/officeart/2018/5/layout/IconCircleLabelList"/>
    <dgm:cxn modelId="{510C7971-5831-4E93-85E1-6DBD55CC27BC}" type="presParOf" srcId="{F7A8DCB4-6552-44AF-853B-DFD606EA3589}" destId="{2304F094-99DB-452F-9DCB-DF87A191E93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9ED9-785D-415D-99E3-A767F3B36993}">
      <dsp:nvSpPr>
        <dsp:cNvPr id="0" name=""/>
        <dsp:cNvSpPr/>
      </dsp:nvSpPr>
      <dsp:spPr>
        <a:xfrm>
          <a:off x="437353" y="22075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0652F-FC1F-45E3-B275-6FD02DB7A9AB}">
      <dsp:nvSpPr>
        <dsp:cNvPr id="0" name=""/>
        <dsp:cNvSpPr/>
      </dsp:nvSpPr>
      <dsp:spPr>
        <a:xfrm>
          <a:off x="671353" y="45475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31CEE-3C71-408D-BF3B-B78ACCA2429C}">
      <dsp:nvSpPr>
        <dsp:cNvPr id="0" name=""/>
        <dsp:cNvSpPr/>
      </dsp:nvSpPr>
      <dsp:spPr>
        <a:xfrm>
          <a:off x="86353" y="166075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Paul Johnston</a:t>
          </a:r>
        </a:p>
      </dsp:txBody>
      <dsp:txXfrm>
        <a:off x="86353" y="1660759"/>
        <a:ext cx="1800000" cy="720000"/>
      </dsp:txXfrm>
    </dsp:sp>
    <dsp:sp modelId="{BE4E4F7C-F1B5-4C16-9029-7262F7D3B9A7}">
      <dsp:nvSpPr>
        <dsp:cNvPr id="0" name=""/>
        <dsp:cNvSpPr/>
      </dsp:nvSpPr>
      <dsp:spPr>
        <a:xfrm>
          <a:off x="2552353" y="220758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7DFC6-70F8-4718-9868-FBB1C112EAFA}">
      <dsp:nvSpPr>
        <dsp:cNvPr id="0" name=""/>
        <dsp:cNvSpPr/>
      </dsp:nvSpPr>
      <dsp:spPr>
        <a:xfrm>
          <a:off x="2791254" y="41817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A531A-F320-44B1-BE87-CE86353A37F4}">
      <dsp:nvSpPr>
        <dsp:cNvPr id="0" name=""/>
        <dsp:cNvSpPr/>
      </dsp:nvSpPr>
      <dsp:spPr>
        <a:xfrm>
          <a:off x="2201353" y="166075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641-782-8491</a:t>
          </a:r>
        </a:p>
      </dsp:txBody>
      <dsp:txXfrm>
        <a:off x="2201353" y="1660759"/>
        <a:ext cx="1800000" cy="720000"/>
      </dsp:txXfrm>
    </dsp:sp>
    <dsp:sp modelId="{DC547AA2-C9C0-403B-8F2A-10EAAD29285D}">
      <dsp:nvSpPr>
        <dsp:cNvPr id="0" name=""/>
        <dsp:cNvSpPr/>
      </dsp:nvSpPr>
      <dsp:spPr>
        <a:xfrm>
          <a:off x="4667353" y="22075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72A3B-5ADB-45E4-9559-FE6A30F71F85}">
      <dsp:nvSpPr>
        <dsp:cNvPr id="0" name=""/>
        <dsp:cNvSpPr/>
      </dsp:nvSpPr>
      <dsp:spPr>
        <a:xfrm>
          <a:off x="4901353" y="45475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1B311-F4FE-4CA2-B211-B8DFCF0820A4}">
      <dsp:nvSpPr>
        <dsp:cNvPr id="0" name=""/>
        <dsp:cNvSpPr/>
      </dsp:nvSpPr>
      <dsp:spPr>
        <a:xfrm>
          <a:off x="4316353" y="166075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Johnston@sicog.com</a:t>
          </a:r>
        </a:p>
      </dsp:txBody>
      <dsp:txXfrm>
        <a:off x="4316353" y="1660759"/>
        <a:ext cx="1800000" cy="720000"/>
      </dsp:txXfrm>
    </dsp:sp>
    <dsp:sp modelId="{AE029363-2D11-42F3-BE45-A9E5BEDA39E9}">
      <dsp:nvSpPr>
        <dsp:cNvPr id="0" name=""/>
        <dsp:cNvSpPr/>
      </dsp:nvSpPr>
      <dsp:spPr>
        <a:xfrm>
          <a:off x="6782353" y="220758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99338-70AA-4E7A-96C9-AED6704E13A3}">
      <dsp:nvSpPr>
        <dsp:cNvPr id="0" name=""/>
        <dsp:cNvSpPr/>
      </dsp:nvSpPr>
      <dsp:spPr>
        <a:xfrm>
          <a:off x="7016353" y="45475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4F094-99DB-452F-9DCB-DF87A191E93B}">
      <dsp:nvSpPr>
        <dsp:cNvPr id="0" name=""/>
        <dsp:cNvSpPr/>
      </dsp:nvSpPr>
      <dsp:spPr>
        <a:xfrm>
          <a:off x="6431353" y="166075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www.sicog.com </a:t>
          </a:r>
        </a:p>
      </dsp:txBody>
      <dsp:txXfrm>
        <a:off x="6431353" y="166075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8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75E0-3C54-441F-61A0-59C3F110C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9B413-5AF0-8CDB-0F3F-2F3D91CD7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A23EF-6734-772D-6497-59C14E2C3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109C-C727-8F00-3330-C68FF442B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9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362" y="389841"/>
            <a:ext cx="6211490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362" y="3536951"/>
            <a:ext cx="6211492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alpha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324334" y="639757"/>
            <a:ext cx="1080000" cy="947210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470134" y="828962"/>
            <a:ext cx="405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350602" y="247285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997464" y="4524379"/>
            <a:ext cx="1485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03907"/>
            <a:ext cx="8317706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3515" y="662938"/>
            <a:ext cx="346833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700588" cy="68580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797264" y="746716"/>
            <a:ext cx="2697789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42334" y="5088959"/>
            <a:ext cx="10017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499" y="5334748"/>
            <a:ext cx="508601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498475"/>
            <a:ext cx="5970316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07" y="2103040"/>
            <a:ext cx="5947455" cy="3979625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02398" y="33337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8839" y="5528198"/>
            <a:ext cx="473606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508635"/>
            <a:ext cx="8317706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3147" y="2097175"/>
            <a:ext cx="4076700" cy="399565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350">
                <a:solidFill>
                  <a:schemeClr val="tx1"/>
                </a:solidFill>
              </a:defRPr>
            </a:lvl1pPr>
            <a:lvl2pPr marL="171450">
              <a:spcBef>
                <a:spcPts val="750"/>
              </a:spcBef>
              <a:defRPr sz="1350">
                <a:solidFill>
                  <a:schemeClr val="tx1"/>
                </a:solidFill>
              </a:defRPr>
            </a:lvl2pPr>
            <a:lvl3pPr marL="308610" indent="-171450">
              <a:spcBef>
                <a:spcPts val="750"/>
              </a:spcBef>
              <a:defRPr sz="1350">
                <a:solidFill>
                  <a:schemeClr val="tx1"/>
                </a:solidFill>
              </a:defRPr>
            </a:lvl3pPr>
            <a:lvl4pPr marL="445770">
              <a:spcBef>
                <a:spcPts val="750"/>
              </a:spcBef>
              <a:defRPr sz="1350">
                <a:solidFill>
                  <a:schemeClr val="tx1"/>
                </a:solidFill>
              </a:defRPr>
            </a:lvl4pPr>
            <a:lvl5pPr marL="582930">
              <a:spcBef>
                <a:spcPts val="750"/>
              </a:spcBef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54155" y="2097175"/>
            <a:ext cx="4076700" cy="399565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350">
                <a:solidFill>
                  <a:schemeClr val="tx1"/>
                </a:solidFill>
              </a:defRPr>
            </a:lvl1pPr>
            <a:lvl2pPr marL="171450">
              <a:spcBef>
                <a:spcPts val="750"/>
              </a:spcBef>
              <a:defRPr sz="1350">
                <a:solidFill>
                  <a:schemeClr val="tx1"/>
                </a:solidFill>
              </a:defRPr>
            </a:lvl2pPr>
            <a:lvl3pPr marL="308610" indent="-171450">
              <a:spcBef>
                <a:spcPts val="750"/>
              </a:spcBef>
              <a:defRPr sz="1350">
                <a:solidFill>
                  <a:schemeClr val="tx1"/>
                </a:solidFill>
              </a:defRPr>
            </a:lvl3pPr>
            <a:lvl4pPr marL="445770">
              <a:spcBef>
                <a:spcPts val="750"/>
              </a:spcBef>
              <a:defRPr sz="1350">
                <a:solidFill>
                  <a:schemeClr val="tx1"/>
                </a:solidFill>
              </a:defRPr>
            </a:lvl4pPr>
            <a:lvl5pPr marL="582930">
              <a:spcBef>
                <a:spcPts val="750"/>
              </a:spcBef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77884" y="5427212"/>
            <a:ext cx="81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152" y="549274"/>
            <a:ext cx="3884498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5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2153" y="3646704"/>
            <a:ext cx="3884498" cy="27061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spcBef>
                <a:spcPts val="750"/>
              </a:spcBef>
              <a:buNone/>
              <a:defRPr sz="900">
                <a:solidFill>
                  <a:schemeClr val="tx1"/>
                </a:solidFill>
              </a:defRPr>
            </a:lvl2pPr>
            <a:lvl3pPr marL="685800" indent="0">
              <a:spcBef>
                <a:spcPts val="750"/>
              </a:spcBef>
              <a:buNone/>
              <a:defRPr sz="900">
                <a:solidFill>
                  <a:schemeClr val="tx1"/>
                </a:solidFill>
              </a:defRPr>
            </a:lvl3pPr>
            <a:lvl4pPr marL="1028700" indent="0">
              <a:spcBef>
                <a:spcPts val="750"/>
              </a:spcBef>
              <a:buNone/>
              <a:defRPr sz="900">
                <a:solidFill>
                  <a:schemeClr val="tx1"/>
                </a:solidFill>
              </a:defRPr>
            </a:lvl4pPr>
            <a:lvl5pPr marL="1371600" indent="0">
              <a:spcBef>
                <a:spcPts val="750"/>
              </a:spcBef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44604" y="549276"/>
            <a:ext cx="4241006" cy="578802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5527" y="5610392"/>
            <a:ext cx="500852" cy="631474"/>
            <a:chOff x="10478914" y="1506691"/>
            <a:chExt cx="667802" cy="631474"/>
          </a:xfrm>
        </p:grpSpPr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499" y="5334748"/>
            <a:ext cx="508601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3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460499" y="5334748"/>
            <a:ext cx="508601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187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2113200"/>
            <a:ext cx="8317706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267361" y="879007"/>
            <a:ext cx="550693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72" y="474346"/>
            <a:ext cx="8308181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703" y="3629773"/>
            <a:ext cx="8306150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tx1">
                    <a:alpha val="8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8406849" y="4448190"/>
            <a:ext cx="7494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8697703" y="4975802"/>
            <a:ext cx="540000" cy="733713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8302398" y="33337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248839" y="5528198"/>
            <a:ext cx="473606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17706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147" y="2097175"/>
            <a:ext cx="40767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154" y="2097175"/>
            <a:ext cx="40767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8318709" y="5893466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8588709" y="5827878"/>
            <a:ext cx="284287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23163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2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1881275"/>
            <a:ext cx="4077890" cy="535354"/>
          </a:xfrm>
        </p:spPr>
        <p:txBody>
          <a:bodyPr anchor="b">
            <a:normAutofit/>
          </a:bodyPr>
          <a:lstStyle>
            <a:lvl1pPr marL="0" indent="0">
              <a:buNone/>
              <a:defRPr sz="1050" b="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147" y="2577271"/>
            <a:ext cx="4071836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9018" y="1881275"/>
            <a:ext cx="4077294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050" b="0" cap="all" spc="15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9018" y="2577271"/>
            <a:ext cx="4077293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2" y="550800"/>
            <a:ext cx="6212485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308046" y="3958417"/>
            <a:ext cx="2652248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360863" y="3649709"/>
            <a:ext cx="2609026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107433" y="2956689"/>
            <a:ext cx="214196" cy="699884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335496" y="385236"/>
            <a:ext cx="81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467386" y="1514007"/>
            <a:ext cx="550693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3712224" y="5111861"/>
            <a:ext cx="947210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549275"/>
            <a:ext cx="8317706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31" y="1750061"/>
            <a:ext cx="5509022" cy="434276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148" y="1750061"/>
            <a:ext cx="2674144" cy="43427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251223" y="5115518"/>
            <a:ext cx="550693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75410"/>
            <a:ext cx="337542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2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0493" y="575409"/>
            <a:ext cx="4780360" cy="573331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147" y="1776195"/>
            <a:ext cx="3375422" cy="4532530"/>
          </a:xfrm>
        </p:spPr>
        <p:txBody>
          <a:bodyPr anchor="t" anchorCtr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550801"/>
            <a:ext cx="8317706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7" y="2113863"/>
            <a:ext cx="83187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147" y="6526448"/>
            <a:ext cx="1971675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362" y="6526448"/>
            <a:ext cx="4784408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61647" y="6526448"/>
            <a:ext cx="1269206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3" r:id="rId14"/>
    <p:sldLayoutId id="2147483728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2880" userDrawn="1">
          <p15:clr>
            <a:srgbClr val="F26B43"/>
          </p15:clr>
        </p15:guide>
        <p15:guide id="33" orient="horz" pos="2160" userDrawn="1">
          <p15:clr>
            <a:srgbClr val="F26B43"/>
          </p15:clr>
        </p15:guide>
        <p15:guide id="34" pos="260" userDrawn="1">
          <p15:clr>
            <a:srgbClr val="F26B43"/>
          </p15:clr>
        </p15:guide>
        <p15:guide id="35" pos="5500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3974" userDrawn="1">
          <p15:clr>
            <a:srgbClr val="F26B43"/>
          </p15:clr>
        </p15:guide>
        <p15:guide id="38" pos="618" userDrawn="1">
          <p15:clr>
            <a:srgbClr val="A4A3A4"/>
          </p15:clr>
        </p15:guide>
        <p15:guide id="39" pos="703" userDrawn="1">
          <p15:clr>
            <a:srgbClr val="A4A3A4"/>
          </p15:clr>
        </p15:guide>
        <p15:guide id="40" pos="1060" userDrawn="1">
          <p15:clr>
            <a:srgbClr val="A4A3A4"/>
          </p15:clr>
        </p15:guide>
        <p15:guide id="41" pos="1145" userDrawn="1">
          <p15:clr>
            <a:srgbClr val="A4A3A4"/>
          </p15:clr>
        </p15:guide>
        <p15:guide id="42" pos="1502" userDrawn="1">
          <p15:clr>
            <a:srgbClr val="A4A3A4"/>
          </p15:clr>
        </p15:guide>
        <p15:guide id="43" pos="1587" userDrawn="1">
          <p15:clr>
            <a:srgbClr val="A4A3A4"/>
          </p15:clr>
        </p15:guide>
        <p15:guide id="44" pos="1945" userDrawn="1">
          <p15:clr>
            <a:srgbClr val="A4A3A4"/>
          </p15:clr>
        </p15:guide>
        <p15:guide id="45" pos="2030" userDrawn="1">
          <p15:clr>
            <a:srgbClr val="A4A3A4"/>
          </p15:clr>
        </p15:guide>
        <p15:guide id="46" pos="2387" userDrawn="1">
          <p15:clr>
            <a:srgbClr val="A4A3A4"/>
          </p15:clr>
        </p15:guide>
        <p15:guide id="47" pos="2489" userDrawn="1">
          <p15:clr>
            <a:srgbClr val="A4A3A4"/>
          </p15:clr>
        </p15:guide>
        <p15:guide id="48" pos="2829" userDrawn="1">
          <p15:clr>
            <a:srgbClr val="A4A3A4"/>
          </p15:clr>
        </p15:guide>
        <p15:guide id="49" pos="2931" userDrawn="1">
          <p15:clr>
            <a:srgbClr val="A4A3A4"/>
          </p15:clr>
        </p15:guide>
        <p15:guide id="50" pos="3272" userDrawn="1">
          <p15:clr>
            <a:srgbClr val="A4A3A4"/>
          </p15:clr>
        </p15:guide>
        <p15:guide id="51" pos="3374" userDrawn="1">
          <p15:clr>
            <a:srgbClr val="A4A3A4"/>
          </p15:clr>
        </p15:guide>
        <p15:guide id="52" pos="3713" userDrawn="1">
          <p15:clr>
            <a:srgbClr val="A4A3A4"/>
          </p15:clr>
        </p15:guide>
        <p15:guide id="53" pos="3815" userDrawn="1">
          <p15:clr>
            <a:srgbClr val="A4A3A4"/>
          </p15:clr>
        </p15:guide>
        <p15:guide id="54" pos="4156" userDrawn="1">
          <p15:clr>
            <a:srgbClr val="A4A3A4"/>
          </p15:clr>
        </p15:guide>
        <p15:guide id="55" pos="4258" userDrawn="1">
          <p15:clr>
            <a:srgbClr val="A4A3A4"/>
          </p15:clr>
        </p15:guide>
        <p15:guide id="56" pos="4615" userDrawn="1">
          <p15:clr>
            <a:srgbClr val="A4A3A4"/>
          </p15:clr>
        </p15:guide>
        <p15:guide id="57" pos="4700" userDrawn="1">
          <p15:clr>
            <a:srgbClr val="A4A3A4"/>
          </p15:clr>
        </p15:guide>
        <p15:guide id="58" pos="5057" userDrawn="1">
          <p15:clr>
            <a:srgbClr val="A4A3A4"/>
          </p15:clr>
        </p15:guide>
        <p15:guide id="59" pos="5142" userDrawn="1">
          <p15:clr>
            <a:srgbClr val="A4A3A4"/>
          </p15:clr>
        </p15:guide>
        <p15:guide id="60" orient="horz" pos="3838" userDrawn="1">
          <p15:clr>
            <a:srgbClr val="A4A3A4"/>
          </p15:clr>
        </p15:guide>
        <p15:guide id="61" orient="horz" pos="2092" userDrawn="1">
          <p15:clr>
            <a:srgbClr val="A4A3A4"/>
          </p15:clr>
        </p15:guide>
        <p15:guide id="62" orient="horz" pos="2228" userDrawn="1">
          <p15:clr>
            <a:srgbClr val="A4A3A4"/>
          </p15:clr>
        </p15:guide>
        <p15:guide id="63" orient="horz" pos="845" userDrawn="1">
          <p15:clr>
            <a:srgbClr val="A4A3A4"/>
          </p15:clr>
        </p15:guide>
        <p15:guide id="64" orient="horz" pos="958" userDrawn="1">
          <p15:clr>
            <a:srgbClr val="A4A3A4"/>
          </p15:clr>
        </p15:guide>
        <p15:guide id="65" orient="horz" pos="1480" userDrawn="1">
          <p15:clr>
            <a:srgbClr val="A4A3A4"/>
          </p15:clr>
        </p15:guide>
        <p15:guide id="66" orient="horz" pos="1593" userDrawn="1">
          <p15:clr>
            <a:srgbClr val="A4A3A4"/>
          </p15:clr>
        </p15:guide>
        <p15:guide id="67" orient="horz" pos="2727" userDrawn="1">
          <p15:clr>
            <a:srgbClr val="A4A3A4"/>
          </p15:clr>
        </p15:guide>
        <p15:guide id="68" orient="horz" pos="2840" userDrawn="1">
          <p15:clr>
            <a:srgbClr val="A4A3A4"/>
          </p15:clr>
        </p15:guide>
        <p15:guide id="69" orient="horz" pos="3339" userDrawn="1">
          <p15:clr>
            <a:srgbClr val="A4A3A4"/>
          </p15:clr>
        </p15:guide>
        <p15:guide id="70" orient="horz" pos="347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pexels.com/photo/paved-road-in-between-green-grass-field-143625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4334" y="639756"/>
            <a:ext cx="1080000" cy="947210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470133" y="828962"/>
            <a:ext cx="405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0601" y="247285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464" y="4524379"/>
            <a:ext cx="1485000" cy="1363916"/>
            <a:chOff x="4879602" y="3781429"/>
            <a:chExt cx="1980001" cy="136391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878" y="1388266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5756" y="288981"/>
            <a:ext cx="947210" cy="1335600"/>
            <a:chOff x="2678417" y="2427951"/>
            <a:chExt cx="1262947" cy="13356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549275"/>
            <a:ext cx="2674143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defTabSz="914400">
              <a:lnSpc>
                <a:spcPct val="100000"/>
              </a:lnSpc>
            </a:pPr>
            <a:r>
              <a:rPr lang="en-US" sz="4200"/>
              <a:t>RPA-14 / ATURA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93936" y="5435090"/>
            <a:ext cx="572104" cy="734873"/>
            <a:chOff x="7950336" y="1300590"/>
            <a:chExt cx="762805" cy="734873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Placeholder 6" descr="A road with a yellow line going through a field of grass&#10;&#10;AI-generated content may be incorrect.">
            <a:extLst>
              <a:ext uri="{FF2B5EF4-FFF2-40B4-BE49-F238E27FC236}">
                <a16:creationId xmlns:a16="http://schemas.microsoft.com/office/drawing/2014/main" id="{FF4A4FC3-5A6D-BA41-BB7F-9A217705ED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528" r="13528"/>
          <a:stretch>
            <a:fillRect/>
          </a:stretch>
        </p:blipFill>
        <p:spPr>
          <a:xfrm>
            <a:off x="3164438" y="634"/>
            <a:ext cx="5979562" cy="6857365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99" y="4858311"/>
            <a:ext cx="508601" cy="742500"/>
            <a:chOff x="10490969" y="1448827"/>
            <a:chExt cx="678135" cy="990000"/>
          </a:xfrm>
        </p:grpSpPr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070" name="Oval 2069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071" name="Oval 2070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1269207"/>
            <a:ext cx="4077889" cy="149839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2865230"/>
            <a:ext cx="4077890" cy="2561639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1500" dirty="0">
                <a:solidFill>
                  <a:schemeClr val="tx1">
                    <a:alpha val="60000"/>
                  </a:schemeClr>
                </a:solidFill>
              </a:rPr>
              <a:t>The region is comprised of five counties:  Adair, Adams, Ringgold, Taylor, and Union </a:t>
            </a:r>
          </a:p>
          <a:p>
            <a:r>
              <a:rPr lang="en-US" sz="1500" dirty="0">
                <a:solidFill>
                  <a:schemeClr val="tx1">
                    <a:alpha val="60000"/>
                  </a:schemeClr>
                </a:solidFill>
              </a:rPr>
              <a:t>Creston is the only city in the region with a population over 5,000</a:t>
            </a:r>
          </a:p>
          <a:p>
            <a:r>
              <a:rPr lang="en-US" sz="1500" dirty="0">
                <a:solidFill>
                  <a:schemeClr val="tx1">
                    <a:alpha val="60000"/>
                  </a:schemeClr>
                </a:solidFill>
              </a:rPr>
              <a:t>The total regional population is 33,842</a:t>
            </a:r>
          </a:p>
          <a:p>
            <a:r>
              <a:rPr lang="en-US" sz="1500" dirty="0">
                <a:solidFill>
                  <a:schemeClr val="tx1">
                    <a:alpha val="60000"/>
                  </a:schemeClr>
                </a:solidFill>
              </a:rPr>
              <a:t>Southern Iowa Trolley serves as the sole public transit provider</a:t>
            </a:r>
          </a:p>
          <a:p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2052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0A46BF25-D474-E5E6-E8C0-387CBB44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1988" y="1269206"/>
            <a:ext cx="3358478" cy="4319588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4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123" y="2432530"/>
            <a:ext cx="4076700" cy="2996738"/>
          </a:xfrm>
        </p:spPr>
        <p:txBody>
          <a:bodyPr/>
          <a:lstStyle/>
          <a:p>
            <a:pPr algn="ctr"/>
            <a:r>
              <a:rPr lang="en-US" sz="1800" dirty="0"/>
              <a:t>Transportation System</a:t>
            </a:r>
          </a:p>
          <a:p>
            <a:pPr lvl="1"/>
            <a:r>
              <a:rPr lang="en-US" dirty="0"/>
              <a:t>Aging infrastructure across roads and bridges </a:t>
            </a:r>
          </a:p>
          <a:p>
            <a:pPr lvl="1"/>
            <a:r>
              <a:rPr lang="en-US" dirty="0"/>
              <a:t>Persistent county engineer vacancies </a:t>
            </a:r>
          </a:p>
          <a:p>
            <a:pPr lvl="1"/>
            <a:r>
              <a:rPr lang="en-US" dirty="0"/>
              <a:t>Funding shortfall for maintenance and expansion </a:t>
            </a:r>
          </a:p>
          <a:p>
            <a:pPr lvl="1"/>
            <a:r>
              <a:rPr lang="en-US" dirty="0"/>
              <a:t>Limited and fragmented pedestrian infrastructure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0" y="2432530"/>
            <a:ext cx="4076700" cy="3995650"/>
          </a:xfrm>
        </p:spPr>
        <p:txBody>
          <a:bodyPr/>
          <a:lstStyle/>
          <a:p>
            <a:pPr algn="ctr"/>
            <a:r>
              <a:rPr lang="en-US" sz="1800" dirty="0"/>
              <a:t>Public Transit </a:t>
            </a:r>
          </a:p>
          <a:p>
            <a:pPr lvl="1"/>
            <a:r>
              <a:rPr lang="en-US" dirty="0"/>
              <a:t>Ongoing driver shortages affecting service </a:t>
            </a:r>
          </a:p>
          <a:p>
            <a:pPr lvl="1"/>
            <a:r>
              <a:rPr lang="en-US" dirty="0"/>
              <a:t>Ongoing decline in ridership</a:t>
            </a:r>
          </a:p>
          <a:p>
            <a:pPr lvl="1"/>
            <a:r>
              <a:rPr lang="en-US" dirty="0"/>
              <a:t>Reduced funding affecting operations </a:t>
            </a:r>
          </a:p>
          <a:p>
            <a:pPr lvl="1"/>
            <a:r>
              <a:rPr lang="en-US" dirty="0"/>
              <a:t>Discontinuation of child transportation </a:t>
            </a:r>
          </a:p>
        </p:txBody>
      </p:sp>
    </p:spTree>
    <p:extLst>
      <p:ext uri="{BB962C8B-B14F-4D97-AF65-F5344CB8AC3E}">
        <p14:creationId xmlns:p14="http://schemas.microsoft.com/office/powerpoint/2010/main" val="23301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82BBC-B8A3-05DC-E8C7-9F24DA516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5087B1-462C-952D-4F3D-6C39BD6B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Needs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515EF-264E-CAB1-56FF-6306ACE81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561" y="2430131"/>
            <a:ext cx="4076700" cy="2996738"/>
          </a:xfrm>
        </p:spPr>
        <p:txBody>
          <a:bodyPr/>
          <a:lstStyle/>
          <a:p>
            <a:pPr algn="ctr"/>
            <a:r>
              <a:rPr lang="en-US" sz="1800" dirty="0"/>
              <a:t>Transportation System</a:t>
            </a:r>
            <a:endParaRPr lang="en-US" dirty="0"/>
          </a:p>
          <a:p>
            <a:pPr lvl="1"/>
            <a:r>
              <a:rPr lang="en-US" dirty="0"/>
              <a:t>Rehabilitate and improve aging roads and bridges </a:t>
            </a:r>
          </a:p>
          <a:p>
            <a:pPr lvl="1"/>
            <a:r>
              <a:rPr lang="en-US" dirty="0"/>
              <a:t>Increase funding for all modes of transportation </a:t>
            </a:r>
          </a:p>
          <a:p>
            <a:pPr lvl="1"/>
            <a:r>
              <a:rPr lang="en-US" dirty="0"/>
              <a:t>Expand and connect pedestrian and bicycle infrastructure 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15C612-06AC-EE56-A450-59CF3FA800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54153" y="2430131"/>
            <a:ext cx="4076700" cy="3995650"/>
          </a:xfrm>
        </p:spPr>
        <p:txBody>
          <a:bodyPr/>
          <a:lstStyle/>
          <a:p>
            <a:pPr algn="ctr"/>
            <a:r>
              <a:rPr lang="en-US" sz="1800" dirty="0"/>
              <a:t>Public Transit </a:t>
            </a:r>
          </a:p>
          <a:p>
            <a:pPr lvl="1"/>
            <a:r>
              <a:rPr lang="en-US" dirty="0"/>
              <a:t>Expand public transit service area and hours</a:t>
            </a:r>
          </a:p>
          <a:p>
            <a:pPr lvl="1"/>
            <a:r>
              <a:rPr lang="en-US" dirty="0"/>
              <a:t>Increase transit ridership </a:t>
            </a:r>
          </a:p>
          <a:p>
            <a:pPr lvl="1"/>
            <a:r>
              <a:rPr lang="en-US" dirty="0"/>
              <a:t>Restore child transportation services to traditional levels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5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99" y="4858311"/>
            <a:ext cx="508601" cy="742500"/>
            <a:chOff x="10490969" y="1448827"/>
            <a:chExt cx="678135" cy="990000"/>
          </a:xfrm>
        </p:grpSpPr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1270350"/>
            <a:ext cx="5481638" cy="73980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/>
              <a:t>Thank you</a:t>
            </a: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19826"/>
            <a:ext cx="9144000" cy="3580923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065" name="Content Placeholder 2">
            <a:extLst>
              <a:ext uri="{FF2B5EF4-FFF2-40B4-BE49-F238E27FC236}">
                <a16:creationId xmlns:a16="http://schemas.microsoft.com/office/drawing/2014/main" id="{DC02B578-0C30-7E28-8C78-36E838A11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016144"/>
              </p:ext>
            </p:extLst>
          </p:nvPr>
        </p:nvGraphicFramePr>
        <p:xfrm>
          <a:off x="413147" y="2825351"/>
          <a:ext cx="8317707" cy="260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630249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{FCF9D92F-9E70-4D4D-9750-B801AE63811A}TF7eddf224-c89c-478f-8f2f-bfb086892169e70e2347_win32-b3bdf7c6e0ee</Template>
  <TotalTime>8759</TotalTime>
  <Words>158</Words>
  <Application>Microsoft Office PowerPoint</Application>
  <PresentationFormat>On-screen Show (4:3)</PresentationFormat>
  <Paragraphs>35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Walbaum Display</vt:lpstr>
      <vt:lpstr>3DFloatVTI</vt:lpstr>
      <vt:lpstr>RPA-14 / ATURA</vt:lpstr>
      <vt:lpstr>Background </vt:lpstr>
      <vt:lpstr>Current Issues </vt:lpstr>
      <vt:lpstr>Current Needs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Johnston</dc:creator>
  <cp:lastModifiedBy>Paul Johnston</cp:lastModifiedBy>
  <cp:revision>1</cp:revision>
  <dcterms:created xsi:type="dcterms:W3CDTF">2025-07-29T19:42:58Z</dcterms:created>
  <dcterms:modified xsi:type="dcterms:W3CDTF">2025-08-05T13:03:12Z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