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5" r:id="rId6"/>
    <p:sldId id="297" r:id="rId7"/>
    <p:sldId id="298" r:id="rId8"/>
    <p:sldId id="299" r:id="rId9"/>
    <p:sldId id="300" r:id="rId10"/>
    <p:sldId id="270" r:id="rId11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Washington, D.C. Trip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3969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Washington, D.C. Trip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August 11,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Purpose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Meet with Iowa’s Congressional Delegation, US DOT officials, and US Army Corps of Engineers officials</a:t>
            </a:r>
          </a:p>
          <a:p>
            <a:r>
              <a:rPr lang="en-US" sz="2800" dirty="0"/>
              <a:t>Discuss Iowa’s use of federal transportation funds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 Iowa perspectives of future transportation authorization priorities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9555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34293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Schedule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Monday, September 15 – Fly to D.C.</a:t>
            </a:r>
          </a:p>
          <a:p>
            <a:r>
              <a:rPr lang="en-US" sz="2800" dirty="0"/>
              <a:t>Tuesday, September 16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Morning: House meetings</a:t>
            </a:r>
          </a:p>
          <a:p>
            <a:pPr lvl="1"/>
            <a:r>
              <a:rPr lang="en-US" sz="2400" dirty="0"/>
              <a:t>Afternoon:</a:t>
            </a:r>
          </a:p>
          <a:p>
            <a:pPr lvl="2"/>
            <a:r>
              <a:rPr lang="en-US" sz="2400" dirty="0"/>
              <a:t>TBD: US DOT officials meeting</a:t>
            </a:r>
          </a:p>
          <a:p>
            <a:pPr lvl="2"/>
            <a:r>
              <a:rPr lang="en-US" sz="2400" dirty="0"/>
              <a:t>2:00 pm: US Army Corps of Engineers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Wednesday, September 17</a:t>
            </a:r>
          </a:p>
          <a:p>
            <a:pPr marL="427424" marR="0" lvl="1" indent="-169065" algn="l" defTabSz="6857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Morning: Senate meetings</a:t>
            </a:r>
          </a:p>
          <a:p>
            <a:pPr marL="427424" marR="0" lvl="1" indent="-169065" algn="l" defTabSz="6857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Afternoon/Evening: Fly back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9555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8454" y="583249"/>
            <a:ext cx="8345837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Focus Areas – Congressional Delegation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Iowa’s Strengths</a:t>
            </a:r>
          </a:p>
          <a:p>
            <a:pPr marL="441716" lvl="1" indent="-228600" defTabSz="914400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Efficient/quick use of federal funds</a:t>
            </a:r>
          </a:p>
          <a:p>
            <a:pPr marL="441716" lvl="1" indent="-228600" defTabSz="914400">
              <a:spcBef>
                <a:spcPts val="1000"/>
              </a:spcBef>
              <a:defRPr/>
            </a:pPr>
            <a:r>
              <a:rPr lang="en-US" sz="2000" spc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Partnerships with jurisdictions and stakeholders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Challenges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Inflationary impacts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Discretionary programs and awards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authorization Priorities</a:t>
            </a:r>
          </a:p>
          <a:p>
            <a:pPr marL="441716" lvl="1" indent="-228600" defTabSz="914400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Increase funding levels</a:t>
            </a:r>
          </a:p>
          <a:p>
            <a:pPr marL="441716" lvl="1" indent="-228600" defTabSz="914400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Focus on core formula programs</a:t>
            </a:r>
          </a:p>
          <a:p>
            <a:pPr marL="441716" lvl="1" indent="-228600" defTabSz="914400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Reduce regulations and streamline processes</a:t>
            </a:r>
          </a:p>
          <a:p>
            <a:pPr marL="441716" lvl="1" indent="-228600" defTabSz="914400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Support state’s ability to harness innovation and technology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421166" y="1170121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40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8454" y="583249"/>
            <a:ext cx="8345837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Focus Areas – US DOT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Iowa’s Strengths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Challenges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authorization Priorities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A6357"/>
              </a:solidFill>
              <a:effectLst/>
              <a:uLnTx/>
              <a:uFillTx/>
              <a:ea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pc="0" dirty="0">
                <a:latin typeface="Calibri" panose="020F0502020204030204"/>
                <a:cs typeface="+mn-cs"/>
              </a:rPr>
              <a:t>Support for US DOT priorities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Discretionary grants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421166" y="1170121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09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8454" y="583249"/>
            <a:ext cx="8345837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Focus Areas – US Army Corps of Engineers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Iowa’s interest and support of navigation on both the Missouri River and Mississippi River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for Upper Mississippi Lock and Dam investment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 river b</a:t>
            </a:r>
            <a:r>
              <a:rPr lang="en-US" sz="2800" spc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ridge project coordination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delivery streamlining and acceleration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374671" y="159632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9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6214414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/>
              <a:t>Questions/Comments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15532</TotalTime>
  <Words>206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88</cp:revision>
  <dcterms:created xsi:type="dcterms:W3CDTF">2023-12-21T16:39:01Z</dcterms:created>
  <dcterms:modified xsi:type="dcterms:W3CDTF">2025-08-05T22:01:40Z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2025-05-30T13:49:03Z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53da0cb5-35f3-4ca5-8e1c-91a6d898ae1f</vt:lpwstr>
  </property>
  <property fmtid="{D5CDD505-2E9C-101B-9397-08002B2CF9AE}" pid="12" name="MSIP_Label_0faac733-ded1-41e0-8ea6-961193f81247_ContentBits">
    <vt:lpwstr>0</vt:lpwstr>
  </property>
</Properties>
</file>