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5" r:id="rId6"/>
    <p:sldId id="297" r:id="rId7"/>
    <p:sldId id="270" r:id="rId8"/>
  </p:sldIdLst>
  <p:sldSz cx="9144000" cy="6858000" type="screen4x3"/>
  <p:notesSz cx="6858000" cy="9144000"/>
  <p:embeddedFontLst>
    <p:embeddedFont>
      <p:font typeface="PT Sans" panose="020B0503020203020204" pitchFamily="34" charset="0"/>
      <p:regular r:id="rId11"/>
      <p:bold r:id="rId12"/>
      <p:italic r:id="rId13"/>
      <p:boldItalic r:id="rId14"/>
    </p:embeddedFont>
    <p:embeddedFont>
      <p:font typeface="Roboto Slab" pitchFamily="50" charset="0"/>
      <p:regular r:id="rId15"/>
      <p:bold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Washington, D.C. Trip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3969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Washington, D.C. Trip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September 9,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Purpose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Meet with Iowa’s Congressional Delegation, Federal Highway Administration officials, and US Army Corps of Engineers officials</a:t>
            </a:r>
          </a:p>
          <a:p>
            <a:r>
              <a:rPr lang="en-US" sz="2800" dirty="0"/>
              <a:t>Discuss Iowa’s use of federal transportation funds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 Iowa perspectives of future transportation authorization priorities</a:t>
            </a: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34293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+mj-lt"/>
              </a:rPr>
              <a:t>Schedule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Monday, September 15 – Fly to D.C.</a:t>
            </a:r>
          </a:p>
          <a:p>
            <a:r>
              <a:rPr lang="en-US" sz="2800" dirty="0"/>
              <a:t>Tuesday, September 16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/>
              <a:t>TBD: Representatives Miller-Meeks, Hinson, and Nunn</a:t>
            </a:r>
          </a:p>
          <a:p>
            <a:pPr lvl="1"/>
            <a:r>
              <a:rPr lang="en-US" sz="2400" dirty="0"/>
              <a:t>11:30 am: FHWA officials meeting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/>
              <a:t>2:00 pm: US Army Corps of Engineers</a:t>
            </a:r>
          </a:p>
          <a:p>
            <a:pPr lvl="1"/>
            <a:r>
              <a:rPr lang="en-US" sz="2400" dirty="0"/>
              <a:t>4:15 pm: Senator Grassley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Wednesday, September 17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10:00 am: Senator Ernst</a:t>
            </a: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</a:rPr>
              <a:t>11:00 am: Representative Feenstra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27424" marR="0" lvl="1" indent="-169065" algn="l" defTabSz="685783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Afternoon/Evening: Fly back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9555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6214414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3600" dirty="0"/>
              <a:t>Questions/Comments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16682</TotalTime>
  <Words>113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92</cp:revision>
  <dcterms:created xsi:type="dcterms:W3CDTF">2023-12-21T16:39:01Z</dcterms:created>
  <dcterms:modified xsi:type="dcterms:W3CDTF">2025-09-03T17:58:58Z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2025-05-30T13:49:03Z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53da0cb5-35f3-4ca5-8e1c-91a6d898ae1f</vt:lpwstr>
  </property>
  <property fmtid="{D5CDD505-2E9C-101B-9397-08002B2CF9AE}" pid="12" name="MSIP_Label_0faac733-ded1-41e0-8ea6-961193f81247_ContentBits">
    <vt:lpwstr>0</vt:lpwstr>
  </property>
</Properties>
</file>