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93" r:id="rId7"/>
    <p:sldId id="294" r:id="rId8"/>
    <p:sldId id="295" r:id="rId9"/>
    <p:sldId id="324" r:id="rId10"/>
    <p:sldId id="325" r:id="rId11"/>
    <p:sldId id="270" r:id="rId12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5"/>
      <p:bold r:id="rId16"/>
      <p:italic r:id="rId17"/>
      <p:boldItalic r:id="rId18"/>
    </p:embeddedFont>
    <p:embeddedFont>
      <p:font typeface="Roboto Slab" pitchFamily="50" charset="0"/>
      <p:regular r:id="rId19"/>
      <p:bold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  <c:pt idx="3">
                  <c:v>2922</c:v>
                </c:pt>
                <c:pt idx="4">
                  <c:v>3046</c:v>
                </c:pt>
                <c:pt idx="5">
                  <c:v>3029</c:v>
                </c:pt>
                <c:pt idx="6">
                  <c:v>2988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9/2/2025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26" y="0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September 9,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239296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Public transit ridership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Safety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Mississippi River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42A01-FF7D-7793-5D93-83D083871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52"/>
            <a:ext cx="9144000" cy="60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86D7DC-194D-F8AA-12ED-9DE9ED900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139"/>
            <a:ext cx="9132280" cy="53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822848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July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154C0F-0700-D4DF-039D-71B61551709A}"/>
              </a:ext>
            </a:extLst>
          </p:cNvPr>
          <p:cNvSpPr txBox="1"/>
          <p:nvPr/>
        </p:nvSpPr>
        <p:spPr>
          <a:xfrm>
            <a:off x="727154" y="1095631"/>
            <a:ext cx="7761410" cy="80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400" b="1" dirty="0">
                <a:latin typeface="+mj-lt"/>
              </a:rPr>
              <a:t>Statewide Fatalities &amp; Major Injuries Year-to-Date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1" dirty="0">
                <a:latin typeface="+mj-lt"/>
              </a:rPr>
              <a:t>(As of September 2, 2025)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EA766A-3817-08AD-7CD4-100DC5427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415"/>
            <a:ext cx="9144000" cy="38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185053" y="1188530"/>
            <a:ext cx="5081275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Mississippi River Water Levels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269487" y="173479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629BCFA-F89D-8D2D-65BD-6A16F3916323}"/>
              </a:ext>
            </a:extLst>
          </p:cNvPr>
          <p:cNvSpPr txBox="1"/>
          <p:nvPr/>
        </p:nvSpPr>
        <p:spPr>
          <a:xfrm>
            <a:off x="1344706" y="2070847"/>
            <a:ext cx="667870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 water levels could be experienced in the lower Mississippi River in the next few weeks.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Current water levels are higher than last year but there is limited rain in the forecast.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Could result in draft limits on barges.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16178</TotalTime>
  <Words>107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PT Sans</vt:lpstr>
      <vt:lpstr>Arial</vt:lpstr>
      <vt:lpstr>Roboto Slab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102</cp:revision>
  <cp:lastPrinted>2025-08-07T13:11:43Z</cp:lastPrinted>
  <dcterms:created xsi:type="dcterms:W3CDTF">2023-12-21T16:39:01Z</dcterms:created>
  <dcterms:modified xsi:type="dcterms:W3CDTF">2025-09-02T22:46:44Z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2025-05-13T14:11:45Z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98c5faf2-75fb-420e-b222-4f9804d0b354</vt:lpwstr>
  </property>
  <property fmtid="{D5CDD505-2E9C-101B-9397-08002B2CF9AE}" pid="12" name="MSIP_Label_0faac733-ded1-41e0-8ea6-961193f81247_ContentBits">
    <vt:lpwstr>0</vt:lpwstr>
  </property>
</Properties>
</file>