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2" r:id="rId6"/>
    <p:sldId id="303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3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26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$19.3m</c:v>
                </c:pt>
                <c:pt idx="1">
                  <c:v>PRF Receipts $1.0m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147.9</c:v>
                </c:pt>
                <c:pt idx="1">
                  <c:v>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$19.3m</c:v>
                </c:pt>
                <c:pt idx="1">
                  <c:v>PRF Receipts $1.0m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167.2</c:v>
                </c:pt>
                <c:pt idx="1">
                  <c:v>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ax val="300"/>
          <c:min val="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0"/>
                  <c:y val="0.139584730031408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2025)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(August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-32.299999999999997</c:v>
                </c:pt>
                <c:pt idx="1">
                  <c:v>1</c:v>
                </c:pt>
                <c:pt idx="2">
                  <c:v>19.3</c:v>
                </c:pt>
                <c:pt idx="3">
                  <c:v>-11.9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8/26/2025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2026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433" y="148387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2026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September 9,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0" y="6448430"/>
            <a:ext cx="2653766" cy="273050"/>
          </a:xfrm>
        </p:spPr>
        <p:txBody>
          <a:bodyPr/>
          <a:lstStyle/>
          <a:p>
            <a:r>
              <a:rPr lang="en-US" dirty="0"/>
              <a:t>FY 2026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090088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(July)             $76.8m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(July)             $77.8m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(August)            $167.2m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(August)            $147.9m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5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357333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Program Balance (June 2025)              ($32.3m)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PRF Receipts     Difference                    $1.0m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Project Letting  Difference                  $19.3m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 (August  2025)        ($11.9m)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($22.2m)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5" y="6538917"/>
            <a:ext cx="27781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FY 2026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106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2026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465323"/>
            <a:ext cx="3577791" cy="646331"/>
            <a:chOff x="6019135" y="4765728"/>
            <a:chExt cx="5027181" cy="861774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765728"/>
              <a:ext cx="456171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Nineteen percent of the FY 2026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August letting was approximately $62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September 16,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purl.org/dc/elements/1.1/"/>
    <ds:schemaRef ds:uri="http://schemas.microsoft.com/office/2006/metadata/properties"/>
    <ds:schemaRef ds:uri="230e9df3-be65-4c73-a93b-d1236ebd677e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3865</TotalTime>
  <Words>163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 Slab</vt:lpstr>
      <vt:lpstr>PT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84</cp:revision>
  <cp:lastPrinted>2025-08-25T21:50:38Z</cp:lastPrinted>
  <dcterms:created xsi:type="dcterms:W3CDTF">2023-12-21T16:39:01Z</dcterms:created>
  <dcterms:modified xsi:type="dcterms:W3CDTF">2025-08-26T19:08:57Z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2025-05-26T15:55:58Z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6f6ceed3-6441-4f13-b9e3-3c5fd9fafd1e</vt:lpwstr>
  </property>
  <property fmtid="{D5CDD505-2E9C-101B-9397-08002B2CF9AE}" pid="12" name="MSIP_Label_0faac733-ded1-41e0-8ea6-961193f81247_ContentBits">
    <vt:lpwstr>0</vt:lpwstr>
  </property>
</Properties>
</file>