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18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October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October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September 9,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October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8087-DF36-4230-29E1-6D14AA93602A}"/>
              </a:ext>
            </a:extLst>
          </p:cNvPr>
          <p:cNvSpPr txBox="1"/>
          <p:nvPr/>
        </p:nvSpPr>
        <p:spPr>
          <a:xfrm>
            <a:off x="-1411706" y="1013054"/>
            <a:ext cx="131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63DD6-8BD8-EBE6-9442-96EB645A2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8" y="1112808"/>
            <a:ext cx="7518352" cy="49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October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442775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the Hampton Inn Clinton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30 Bridge Deck Overlays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61 Paving &amp; Bridge Rehab at 210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St Interchange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Middle Rd Interchange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US 67 Centennial Bridge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Lunch in Davenport/Bettendorf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Visit Lock and Dam 14-LeClaire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Meetings to be held at Eagle Point Park Lodge 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October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Shawn Majors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Shawn.majors@iowadot.gov​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3357</TotalTime>
  <Words>84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PT Sans</vt:lpstr>
      <vt:lpstr>Calibri</vt:lpstr>
      <vt:lpstr>Arial</vt:lpstr>
      <vt:lpstr>Calibri Light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56</cp:revision>
  <cp:lastPrinted>2025-06-24T16:42:18Z</cp:lastPrinted>
  <dcterms:created xsi:type="dcterms:W3CDTF">2023-12-21T16:39:01Z</dcterms:created>
  <dcterms:modified xsi:type="dcterms:W3CDTF">2025-09-03T16:41:57Z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2025-06-17T14:09:58Z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53d5ce4d-11f1-4383-a126-8924ea7fdbf1</vt:lpwstr>
  </property>
  <property fmtid="{D5CDD505-2E9C-101B-9397-08002B2CF9AE}" pid="12" name="MSIP_Label_0faac733-ded1-41e0-8ea6-961193f81247_ContentBits">
    <vt:lpwstr>0</vt:lpwstr>
  </property>
</Properties>
</file>