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93" r:id="rId7"/>
    <p:sldId id="294" r:id="rId8"/>
    <p:sldId id="295" r:id="rId9"/>
    <p:sldId id="324" r:id="rId10"/>
    <p:sldId id="325" r:id="rId11"/>
    <p:sldId id="270" r:id="rId12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Roboto Slab" pitchFamily="50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October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39296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2A01-FF7D-7793-5D93-83D08387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2"/>
            <a:ext cx="9144000" cy="6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99DCE-1E79-E959-B474-18189E09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103"/>
            <a:ext cx="9150718" cy="5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57921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August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October 2, 2025)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CB15E-80FC-A010-A49F-85250405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090"/>
            <a:ext cx="9144000" cy="37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185053" y="1188530"/>
            <a:ext cx="5081275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Mississippi River Water Levels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269487" y="173479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29BCFA-F89D-8D2D-65BD-6A16F3916323}"/>
              </a:ext>
            </a:extLst>
          </p:cNvPr>
          <p:cNvSpPr txBox="1"/>
          <p:nvPr/>
        </p:nvSpPr>
        <p:spPr>
          <a:xfrm>
            <a:off x="1344706" y="2070847"/>
            <a:ext cx="66787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water levels have been reached in some locations on the Lower Mississippi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Since September 19, there have been  restrictions on barges on both weight and number of barges in a tow.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water levels expected to continue throughout October.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16269</TotalTime>
  <Words>110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 Slab</vt:lpstr>
      <vt:lpstr>PT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105</cp:revision>
  <cp:lastPrinted>2025-08-07T13:11:43Z</cp:lastPrinted>
  <dcterms:created xsi:type="dcterms:W3CDTF">2023-12-21T16:39:01Z</dcterms:created>
  <dcterms:modified xsi:type="dcterms:W3CDTF">2025-10-03T13:09:32Z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