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8" r:id="rId3"/>
  </p:sldMasterIdLst>
  <p:notesMasterIdLst>
    <p:notesMasterId r:id="rId21"/>
  </p:notesMasterIdLst>
  <p:sldIdLst>
    <p:sldId id="4239" r:id="rId4"/>
    <p:sldId id="4237" r:id="rId5"/>
    <p:sldId id="256" r:id="rId6"/>
    <p:sldId id="4219" r:id="rId7"/>
    <p:sldId id="4224" r:id="rId8"/>
    <p:sldId id="4226" r:id="rId9"/>
    <p:sldId id="4218" r:id="rId10"/>
    <p:sldId id="4233" r:id="rId11"/>
    <p:sldId id="4235" r:id="rId12"/>
    <p:sldId id="4234" r:id="rId13"/>
    <p:sldId id="4236" r:id="rId14"/>
    <p:sldId id="4241" r:id="rId15"/>
    <p:sldId id="4176" r:id="rId16"/>
    <p:sldId id="4242" r:id="rId17"/>
    <p:sldId id="4232" r:id="rId18"/>
    <p:sldId id="3747" r:id="rId19"/>
    <p:sldId id="4208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4584B7"/>
    <a:srgbClr val="101B21"/>
    <a:srgbClr val="142129"/>
    <a:srgbClr val="F77616"/>
    <a:srgbClr val="605E55"/>
    <a:srgbClr val="489A30"/>
    <a:srgbClr val="E7E8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397" autoAdjust="0"/>
  </p:normalViewPr>
  <p:slideViewPr>
    <p:cSldViewPr snapToGrid="0">
      <p:cViewPr varScale="1">
        <p:scale>
          <a:sx n="102" d="100"/>
          <a:sy n="102" d="100"/>
        </p:scale>
        <p:origin x="1920" y="28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9" d="100"/>
        <a:sy n="6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68F11F-84B0-4C9B-B46D-54D26DBFBE0E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35BE8A-F639-459D-A6F9-585295E92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906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784CF-447F-4DF7-BE20-CBB6171A008A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4A09-6AB3-4C89-8D2B-56198D541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26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784CF-447F-4DF7-BE20-CBB6171A008A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4A09-6AB3-4C89-8D2B-56198D541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960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784CF-447F-4DF7-BE20-CBB6171A008A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4A09-6AB3-4C89-8D2B-56198D541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372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B005-4888-4C94-B1FD-76740199A5B0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234D6-9C46-433B-8343-040FF7F69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264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B005-4888-4C94-B1FD-76740199A5B0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234D6-9C46-433B-8343-040FF7F69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238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B005-4888-4C94-B1FD-76740199A5B0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234D6-9C46-433B-8343-040FF7F69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0143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B005-4888-4C94-B1FD-76740199A5B0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234D6-9C46-433B-8343-040FF7F69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36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B005-4888-4C94-B1FD-76740199A5B0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234D6-9C46-433B-8343-040FF7F69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9648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B005-4888-4C94-B1FD-76740199A5B0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234D6-9C46-433B-8343-040FF7F69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0671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B005-4888-4C94-B1FD-76740199A5B0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234D6-9C46-433B-8343-040FF7F69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4458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B005-4888-4C94-B1FD-76740199A5B0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234D6-9C46-433B-8343-040FF7F69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333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784CF-447F-4DF7-BE20-CBB6171A008A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4A09-6AB3-4C89-8D2B-56198D541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4638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B005-4888-4C94-B1FD-76740199A5B0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234D6-9C46-433B-8343-040FF7F69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31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B005-4888-4C94-B1FD-76740199A5B0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234D6-9C46-433B-8343-040FF7F69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2677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B005-4888-4C94-B1FD-76740199A5B0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234D6-9C46-433B-8343-040FF7F69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435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A7947-E287-4738-8C82-07CE4F01EF03}" type="datetime2">
              <a:rPr lang="en-US" smtClean="0"/>
              <a:t>Wednesday, October 8, 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179842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C025-CD7A-4966-867E-81CF82B15267}" type="datetime2">
              <a:rPr lang="en-US" smtClean="0"/>
              <a:t>Wednesday, October 8,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9927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4644CBB8-40B8-42F8-9172-07A476341DDA}"/>
              </a:ext>
            </a:extLst>
          </p:cNvPr>
          <p:cNvGrpSpPr/>
          <p:nvPr/>
        </p:nvGrpSpPr>
        <p:grpSpPr>
          <a:xfrm>
            <a:off x="356481" y="879007"/>
            <a:ext cx="734257" cy="760506"/>
            <a:chOff x="5243759" y="1363788"/>
            <a:chExt cx="734257" cy="760506"/>
          </a:xfrm>
        </p:grpSpPr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35CE073E-302A-4AA7-98C7-8667DDDCFA18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4FD1AE2F-DD70-4E93-B905-E052A23F0B1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id="{E8D529E5-8838-47F0-98A4-2D46F11E499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5DA2564-D3DB-48AD-83F0-6CC6B5743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563" y="474345"/>
            <a:ext cx="11077574" cy="2954655"/>
          </a:xfrm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lang="en-US" sz="64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9929-0719-4517-94D6-FDF7F99E70F6}" type="datetime2">
              <a:rPr lang="en-US" smtClean="0"/>
              <a:t>Wednesday, October 8,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EA752-36DA-440B-8747-0EB291408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271" y="3629772"/>
            <a:ext cx="11074866" cy="2678953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BCC02B0-8581-4752-B7BC-3CE1EF17B9F7}"/>
              </a:ext>
            </a:extLst>
          </p:cNvPr>
          <p:cNvSpPr>
            <a:spLocks noChangeAspect="1"/>
          </p:cNvSpPr>
          <p:nvPr/>
        </p:nvSpPr>
        <p:spPr>
          <a:xfrm rot="18900000">
            <a:off x="11209132" y="4448189"/>
            <a:ext cx="999200" cy="1262947"/>
          </a:xfrm>
          <a:custGeom>
            <a:avLst/>
            <a:gdLst>
              <a:gd name="connsiteX0" fmla="*/ 540000 w 999200"/>
              <a:gd name="connsiteY0" fmla="*/ 0 h 1262947"/>
              <a:gd name="connsiteX1" fmla="*/ 999200 w 999200"/>
              <a:gd name="connsiteY1" fmla="*/ 815317 h 1262947"/>
              <a:gd name="connsiteX2" fmla="*/ 552185 w 999200"/>
              <a:gd name="connsiteY2" fmla="*/ 1262333 h 1262947"/>
              <a:gd name="connsiteX3" fmla="*/ 540000 w 999200"/>
              <a:gd name="connsiteY3" fmla="*/ 1262947 h 1262947"/>
              <a:gd name="connsiteX4" fmla="*/ 0 w 999200"/>
              <a:gd name="connsiteY4" fmla="*/ 992947 h 1262947"/>
              <a:gd name="connsiteX5" fmla="*/ 10971 w 999200"/>
              <a:gd name="connsiteY5" fmla="*/ 938533 h 1262947"/>
              <a:gd name="connsiteX6" fmla="*/ 15626 w 999200"/>
              <a:gd name="connsiteY6" fmla="*/ 931034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9200" h="1262947">
                <a:moveTo>
                  <a:pt x="540000" y="0"/>
                </a:moveTo>
                <a:lnTo>
                  <a:pt x="999200" y="815317"/>
                </a:lnTo>
                <a:lnTo>
                  <a:pt x="552185" y="1262333"/>
                </a:lnTo>
                <a:lnTo>
                  <a:pt x="540000" y="1262947"/>
                </a:ln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10200000" scaled="0"/>
          </a:gradFill>
          <a:ln>
            <a:noFill/>
          </a:ln>
          <a:effectLst>
            <a:innerShdw blurRad="254000" dist="101600" dir="42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EA0FF4DB-8180-4D26-AEAE-7ECDB670F71D}"/>
              </a:ext>
            </a:extLst>
          </p:cNvPr>
          <p:cNvSpPr/>
          <p:nvPr/>
        </p:nvSpPr>
        <p:spPr>
          <a:xfrm rot="2700000">
            <a:off x="11686937" y="4853516"/>
            <a:ext cx="540000" cy="978284"/>
          </a:xfrm>
          <a:custGeom>
            <a:avLst/>
            <a:gdLst>
              <a:gd name="connsiteX0" fmla="*/ 113288 w 540000"/>
              <a:gd name="connsiteY0" fmla="*/ 0 h 978284"/>
              <a:gd name="connsiteX1" fmla="*/ 539386 w 540000"/>
              <a:gd name="connsiteY1" fmla="*/ 426099 h 978284"/>
              <a:gd name="connsiteX2" fmla="*/ 540000 w 540000"/>
              <a:gd name="connsiteY2" fmla="*/ 438284 h 978284"/>
              <a:gd name="connsiteX3" fmla="*/ 270000 w 540000"/>
              <a:gd name="connsiteY3" fmla="*/ 978284 h 978284"/>
              <a:gd name="connsiteX4" fmla="*/ 0 w 540000"/>
              <a:gd name="connsiteY4" fmla="*/ 438284 h 978284"/>
              <a:gd name="connsiteX5" fmla="*/ 79081 w 540000"/>
              <a:gd name="connsiteY5" fmla="*/ 56446 h 978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0000" h="978284">
                <a:moveTo>
                  <a:pt x="113288" y="0"/>
                </a:moveTo>
                <a:lnTo>
                  <a:pt x="539386" y="426099"/>
                </a:lnTo>
                <a:lnTo>
                  <a:pt x="540000" y="438284"/>
                </a:lnTo>
                <a:cubicBezTo>
                  <a:pt x="540000" y="736518"/>
                  <a:pt x="419117" y="978284"/>
                  <a:pt x="270000" y="978284"/>
                </a:cubicBezTo>
                <a:cubicBezTo>
                  <a:pt x="120883" y="978284"/>
                  <a:pt x="0" y="736518"/>
                  <a:pt x="0" y="438284"/>
                </a:cubicBezTo>
                <a:cubicBezTo>
                  <a:pt x="0" y="289167"/>
                  <a:pt x="30220" y="154167"/>
                  <a:pt x="79081" y="56446"/>
                </a:cubicBezTo>
                <a:close/>
              </a:path>
            </a:pathLst>
          </a:cu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9582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8347B7-45FA-4A01-924D-DC385B720B3E}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95673-5512-4AAA-9AEB-E00C61EC65D5}" type="datetime2">
              <a:rPr lang="en-US" smtClean="0"/>
              <a:t>Wednesday, October 8,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101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3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881275"/>
            <a:ext cx="5437186" cy="535354"/>
          </a:xfrm>
        </p:spPr>
        <p:txBody>
          <a:bodyPr anchor="b">
            <a:norm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577270"/>
            <a:ext cx="5429114" cy="3515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881275"/>
            <a:ext cx="5436392" cy="535354"/>
          </a:xfrm>
        </p:spPr>
        <p:txBody>
          <a:bodyPr vert="horz" wrap="square" lIns="0" tIns="0" rIns="0" bIns="0" rtlCol="0" anchor="b">
            <a:normAutofit/>
          </a:bodyPr>
          <a:lstStyle>
            <a:lvl1pPr>
              <a:defRPr lang="en-US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577270"/>
            <a:ext cx="5436391" cy="3515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138FA-2E87-4873-8BBA-13E447C9A99A}" type="datetime2">
              <a:rPr lang="en-US" smtClean="0"/>
              <a:t>Wednesday, October 8, 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6476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2053C-0E9C-4159-B7C9-6AB743439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149" y="550799"/>
            <a:ext cx="8283313" cy="5542025"/>
          </a:xfr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F51F65-E111-4656-83BE-CFCDE2DD6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BB40A-97BD-4BFB-B639-0BFF95FDE8B7}" type="datetime2">
              <a:rPr lang="en-US" smtClean="0"/>
              <a:t>Wednesday, October 8,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FF82CB-2D17-4918-821E-485475CF2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66589D-A056-4817-AE15-39D87FE1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E489F067-39E1-4757-BC11-6169A343F2E1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-410727" y="3958416"/>
            <a:ext cx="3536330" cy="1853969"/>
          </a:xfrm>
          <a:custGeom>
            <a:avLst/>
            <a:gdLst>
              <a:gd name="connsiteX0" fmla="*/ 3536330 w 3536330"/>
              <a:gd name="connsiteY0" fmla="*/ 1853969 h 1853969"/>
              <a:gd name="connsiteX1" fmla="*/ 1682362 w 3536330"/>
              <a:gd name="connsiteY1" fmla="*/ 0 h 1853969"/>
              <a:gd name="connsiteX2" fmla="*/ 52157 w 3536330"/>
              <a:gd name="connsiteY2" fmla="*/ 970257 h 1853969"/>
              <a:gd name="connsiteX3" fmla="*/ 0 w 3536330"/>
              <a:gd name="connsiteY3" fmla="*/ 1078528 h 1853969"/>
              <a:gd name="connsiteX4" fmla="*/ 757215 w 3536330"/>
              <a:gd name="connsiteY4" fmla="*/ 1835743 h 1853969"/>
              <a:gd name="connsiteX5" fmla="*/ 774211 w 3536330"/>
              <a:gd name="connsiteY5" fmla="*/ 1667149 h 1853969"/>
              <a:gd name="connsiteX6" fmla="*/ 1682362 w 3536330"/>
              <a:gd name="connsiteY6" fmla="*/ 926985 h 1853969"/>
              <a:gd name="connsiteX7" fmla="*/ 2609345 w 3536330"/>
              <a:gd name="connsiteY7" fmla="*/ 1853969 h 1853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36330" h="1853969">
                <a:moveTo>
                  <a:pt x="3536330" y="1853969"/>
                </a:moveTo>
                <a:cubicBezTo>
                  <a:pt x="3536330" y="830051"/>
                  <a:pt x="2706280" y="0"/>
                  <a:pt x="1682362" y="0"/>
                </a:cubicBezTo>
                <a:cubicBezTo>
                  <a:pt x="978418" y="0"/>
                  <a:pt x="366107" y="392328"/>
                  <a:pt x="52157" y="970257"/>
                </a:cubicBezTo>
                <a:lnTo>
                  <a:pt x="0" y="1078528"/>
                </a:lnTo>
                <a:lnTo>
                  <a:pt x="757215" y="1835743"/>
                </a:lnTo>
                <a:lnTo>
                  <a:pt x="774211" y="1667149"/>
                </a:lnTo>
                <a:cubicBezTo>
                  <a:pt x="860649" y="1244739"/>
                  <a:pt x="1234397" y="926985"/>
                  <a:pt x="1682362" y="926985"/>
                </a:cubicBezTo>
                <a:cubicBezTo>
                  <a:pt x="2194320" y="926985"/>
                  <a:pt x="2609345" y="1342010"/>
                  <a:pt x="2609345" y="1853969"/>
                </a:cubicBezTo>
                <a:close/>
              </a:path>
            </a:pathLst>
          </a:custGeom>
          <a:gradFill flip="none" rotWithShape="1">
            <a:gsLst>
              <a:gs pos="97000">
                <a:schemeClr val="bg2"/>
              </a:gs>
              <a:gs pos="31000">
                <a:schemeClr val="bg2">
                  <a:lumMod val="90000"/>
                  <a:lumOff val="10000"/>
                </a:schemeClr>
              </a:gs>
            </a:gsLst>
            <a:lin ang="15000000" scaled="0"/>
            <a:tileRect/>
          </a:gradFill>
          <a:ln>
            <a:noFill/>
          </a:ln>
          <a:effectLst>
            <a:innerShdw blurRad="355600" dist="101600" dir="16200000">
              <a:schemeClr val="accent1">
                <a:lumMod val="60000"/>
                <a:lumOff val="40000"/>
                <a:alpha val="8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DD231011-607F-42F1-B2D9-2BA8E91CC6AF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-481151" y="3649708"/>
            <a:ext cx="3478701" cy="2164843"/>
          </a:xfrm>
          <a:custGeom>
            <a:avLst/>
            <a:gdLst>
              <a:gd name="connsiteX0" fmla="*/ 3478701 w 3478701"/>
              <a:gd name="connsiteY0" fmla="*/ 2164843 h 2164843"/>
              <a:gd name="connsiteX1" fmla="*/ 1624733 w 3478701"/>
              <a:gd name="connsiteY1" fmla="*/ 0 h 2164843"/>
              <a:gd name="connsiteX2" fmla="*/ 87393 w 3478701"/>
              <a:gd name="connsiteY2" fmla="*/ 954459 h 2164843"/>
              <a:gd name="connsiteX3" fmla="*/ 0 w 3478701"/>
              <a:gd name="connsiteY3" fmla="*/ 1122434 h 2164843"/>
              <a:gd name="connsiteX4" fmla="*/ 736015 w 3478701"/>
              <a:gd name="connsiteY4" fmla="*/ 1858449 h 2164843"/>
              <a:gd name="connsiteX5" fmla="*/ 739424 w 3478701"/>
              <a:gd name="connsiteY5" fmla="*/ 1842964 h 2164843"/>
              <a:gd name="connsiteX6" fmla="*/ 1624733 w 3478701"/>
              <a:gd name="connsiteY6" fmla="*/ 1082422 h 2164843"/>
              <a:gd name="connsiteX7" fmla="*/ 2551716 w 3478701"/>
              <a:gd name="connsiteY7" fmla="*/ 2164843 h 2164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8701" h="2164843">
                <a:moveTo>
                  <a:pt x="3478701" y="2164843"/>
                </a:moveTo>
                <a:cubicBezTo>
                  <a:pt x="3478701" y="969234"/>
                  <a:pt x="2648651" y="0"/>
                  <a:pt x="1624733" y="0"/>
                </a:cubicBezTo>
                <a:cubicBezTo>
                  <a:pt x="984784" y="0"/>
                  <a:pt x="420564" y="378607"/>
                  <a:pt x="87393" y="954459"/>
                </a:cubicBezTo>
                <a:lnTo>
                  <a:pt x="0" y="1122434"/>
                </a:lnTo>
                <a:lnTo>
                  <a:pt x="736015" y="1858449"/>
                </a:lnTo>
                <a:lnTo>
                  <a:pt x="739424" y="1842964"/>
                </a:lnTo>
                <a:cubicBezTo>
                  <a:pt x="856791" y="1402344"/>
                  <a:pt x="1208766" y="1082422"/>
                  <a:pt x="1624733" y="1082422"/>
                </a:cubicBezTo>
                <a:cubicBezTo>
                  <a:pt x="2136692" y="1082422"/>
                  <a:pt x="2551716" y="1567038"/>
                  <a:pt x="2551716" y="2164843"/>
                </a:cubicBezTo>
                <a:close/>
              </a:path>
            </a:pathLst>
          </a:custGeom>
          <a:solidFill>
            <a:schemeClr val="bg2">
              <a:lumMod val="50000"/>
              <a:lumOff val="50000"/>
              <a:alpha val="40000"/>
            </a:schemeClr>
          </a:solidFill>
          <a:ln>
            <a:noFill/>
          </a:ln>
          <a:effectLst>
            <a:softEdge rad="381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C472EFA-56B5-4A41-8D4B-E9F37727F34D}"/>
              </a:ext>
            </a:extLst>
          </p:cNvPr>
          <p:cNvSpPr/>
          <p:nvPr/>
        </p:nvSpPr>
        <p:spPr>
          <a:xfrm rot="13500000" flipV="1">
            <a:off x="1512277" y="2840042"/>
            <a:ext cx="214196" cy="933178"/>
          </a:xfrm>
          <a:prstGeom prst="ellipse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3781B6C-21AD-489D-A3CB-522BB2AC543F}"/>
              </a:ext>
            </a:extLst>
          </p:cNvPr>
          <p:cNvSpPr>
            <a:spLocks noChangeAspect="1"/>
          </p:cNvSpPr>
          <p:nvPr/>
        </p:nvSpPr>
        <p:spPr>
          <a:xfrm>
            <a:off x="1780661" y="385236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1AD5B80-530E-44CD-8D4A-2796FB214CBF}"/>
              </a:ext>
            </a:extLst>
          </p:cNvPr>
          <p:cNvGrpSpPr/>
          <p:nvPr/>
        </p:nvGrpSpPr>
        <p:grpSpPr>
          <a:xfrm>
            <a:off x="623181" y="1514007"/>
            <a:ext cx="734257" cy="760506"/>
            <a:chOff x="5243759" y="1363788"/>
            <a:chExt cx="734257" cy="760506"/>
          </a:xfrm>
        </p:grpSpPr>
        <p:sp>
          <p:nvSpPr>
            <p:cNvPr id="52" name="Freeform 5">
              <a:extLst>
                <a:ext uri="{FF2B5EF4-FFF2-40B4-BE49-F238E27FC236}">
                  <a16:creationId xmlns:a16="http://schemas.microsoft.com/office/drawing/2014/main" id="{2F746AA8-9050-4515-9B17-BC850368529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6">
              <a:extLst>
                <a:ext uri="{FF2B5EF4-FFF2-40B4-BE49-F238E27FC236}">
                  <a16:creationId xmlns:a16="http://schemas.microsoft.com/office/drawing/2014/main" id="{23EC1AC3-1698-46D5-80B7-F22F15E1A5E4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id="{73766156-553C-46EB-93FA-4F37CC0FF5CF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952637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9E0E3-ECF6-4CFE-8698-AEFEBCECC3C0}" type="datetime2">
              <a:rPr lang="en-US" smtClean="0"/>
              <a:t>Wednesday, October 8, 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28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784CF-447F-4DF7-BE20-CBB6171A008A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4A09-6AB3-4C89-8D2B-56198D541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8691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78B0BE9-88B0-4883-9BA9-CD594C400EC1}"/>
              </a:ext>
            </a:extLst>
          </p:cNvPr>
          <p:cNvGrpSpPr/>
          <p:nvPr/>
        </p:nvGrpSpPr>
        <p:grpSpPr>
          <a:xfrm>
            <a:off x="4949631" y="5111861"/>
            <a:ext cx="1262947" cy="1335600"/>
            <a:chOff x="2678417" y="2427951"/>
            <a:chExt cx="1262947" cy="13356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62FC-960E-4740-921F-B36862979F21}" type="datetime2">
              <a:rPr lang="en-US" smtClean="0"/>
              <a:t>Wednesday, October 8,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666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98F1FBA-F8BB-42CF-8B3E-D19AAFEE96C1}"/>
              </a:ext>
            </a:extLst>
          </p:cNvPr>
          <p:cNvGrpSpPr/>
          <p:nvPr/>
        </p:nvGrpSpPr>
        <p:grpSpPr>
          <a:xfrm>
            <a:off x="334964" y="5115518"/>
            <a:ext cx="734257" cy="760506"/>
            <a:chOff x="5243759" y="1363788"/>
            <a:chExt cx="734257" cy="760506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60EE09DD-C3DB-4266-BCC3-A765CFFBF37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F301FE0-96DC-4EFB-BBEE-AED762C337C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3BEAD276-8850-4C0C-9777-8537000D522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5EE0A0-B07E-479B-9684-4BD09FA43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75409"/>
            <a:ext cx="4500562" cy="984885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3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893A9-3462-4F51-83AE-5D2F124B98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67324" y="575409"/>
            <a:ext cx="6373813" cy="5733316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9240C-79C0-4A88-A476-725DE1B9C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76195"/>
            <a:ext cx="4500562" cy="4532530"/>
          </a:xfrm>
        </p:spPr>
        <p:txBody>
          <a:bodyPr anchor="t" anchorCtr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C9E2-CB44-4C05-9BB5-496C18A241E0}" type="datetime2">
              <a:rPr lang="en-US" smtClean="0"/>
              <a:t>Wednesday, October 8,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1289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79361-B9A1-48F2-9473-23DE30E2D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03906"/>
            <a:ext cx="11090275" cy="1333057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986779-C2F3-447D-85F7-F6B0E2C97D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EBD84-71F4-4271-8C46-0D47C0A9B12E}" type="datetime2">
              <a:rPr lang="en-US" smtClean="0"/>
              <a:t>Wednesday, October 8,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0014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56583A-514F-4632-820D-E7EE236A46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73CBBB-7DDC-4437-8C7D-22A1C3520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69EBF-DA20-4024-8006-B158D571E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0CE1-F450-4107-B2CB-17B18F8A3F4A}" type="datetime2">
              <a:rPr lang="en-US" smtClean="0"/>
              <a:t>Wednesday, October 8,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AC8B9-14B5-4DF1-994D-AB47DB3BA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76582-5F9B-4F5E-AAD5-D608CB68E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787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784CF-447F-4DF7-BE20-CBB6171A008A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4A09-6AB3-4C89-8D2B-56198D541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922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784CF-447F-4DF7-BE20-CBB6171A008A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4A09-6AB3-4C89-8D2B-56198D541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675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784CF-447F-4DF7-BE20-CBB6171A008A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4A09-6AB3-4C89-8D2B-56198D541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225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784CF-447F-4DF7-BE20-CBB6171A008A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4A09-6AB3-4C89-8D2B-56198D541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623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784CF-447F-4DF7-BE20-CBB6171A008A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4A09-6AB3-4C89-8D2B-56198D541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48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784CF-447F-4DF7-BE20-CBB6171A008A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B4A09-6AB3-4C89-8D2B-56198D541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786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4784CF-447F-4DF7-BE20-CBB6171A008A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77B4A09-6AB3-4C89-8D2B-56198D541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92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77B005-4888-4C94-B1FD-76740199A5B0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234D6-9C46-433B-8343-040FF7F69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268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9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246CB39B-5F4C-4A7E-9BE3-AAFD45576D16}" type="datetime2">
              <a:rPr lang="en-US" smtClean="0"/>
              <a:t>Wednesday, October 8, 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9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9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1357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0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worldstopexports.com/iowas-top-10-exports/#:~:text=Iowa%20generated%20an%20overall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C1ED6-87DC-379D-9819-58CBEA81D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BD9DCC-40A8-F7ED-F855-632995E65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57" y="5971814"/>
            <a:ext cx="2100270" cy="82096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AACEB9A-BF2A-3B12-077F-8BF0949CB703}"/>
              </a:ext>
            </a:extLst>
          </p:cNvPr>
          <p:cNvGrpSpPr/>
          <p:nvPr/>
        </p:nvGrpSpPr>
        <p:grpSpPr>
          <a:xfrm>
            <a:off x="941489" y="1332759"/>
            <a:ext cx="7344497" cy="5365669"/>
            <a:chOff x="941489" y="1332759"/>
            <a:chExt cx="7344497" cy="5365669"/>
          </a:xfrm>
        </p:grpSpPr>
        <p:pic>
          <p:nvPicPr>
            <p:cNvPr id="1026" name="Picture 2" descr="Download Iowa, Map, Geography. Royalty-Free Vector Graphic - Pixabay">
              <a:extLst>
                <a:ext uri="{FF2B5EF4-FFF2-40B4-BE49-F238E27FC236}">
                  <a16:creationId xmlns:a16="http://schemas.microsoft.com/office/drawing/2014/main" id="{C7A5CE02-97C3-B1F0-F40D-6B501E5CEF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489" y="1376636"/>
              <a:ext cx="7342909" cy="5312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9EC0308-9DC0-C835-046B-82F0E601FEEA}"/>
                </a:ext>
              </a:extLst>
            </p:cNvPr>
            <p:cNvSpPr/>
            <p:nvPr/>
          </p:nvSpPr>
          <p:spPr>
            <a:xfrm>
              <a:off x="6811614" y="1416610"/>
              <a:ext cx="1417860" cy="5281818"/>
            </a:xfrm>
            <a:custGeom>
              <a:avLst/>
              <a:gdLst>
                <a:gd name="connsiteX0" fmla="*/ 0 w 1417860"/>
                <a:gd name="connsiteY0" fmla="*/ 0 h 5281818"/>
                <a:gd name="connsiteX1" fmla="*/ 10274 w 1417860"/>
                <a:gd name="connsiteY1" fmla="*/ 51370 h 5281818"/>
                <a:gd name="connsiteX2" fmla="*/ 51370 w 1417860"/>
                <a:gd name="connsiteY2" fmla="*/ 267128 h 5281818"/>
                <a:gd name="connsiteX3" fmla="*/ 71919 w 1417860"/>
                <a:gd name="connsiteY3" fmla="*/ 287676 h 5281818"/>
                <a:gd name="connsiteX4" fmla="*/ 82193 w 1417860"/>
                <a:gd name="connsiteY4" fmla="*/ 318499 h 5281818"/>
                <a:gd name="connsiteX5" fmla="*/ 113015 w 1417860"/>
                <a:gd name="connsiteY5" fmla="*/ 339047 h 5281818"/>
                <a:gd name="connsiteX6" fmla="*/ 154112 w 1417860"/>
                <a:gd name="connsiteY6" fmla="*/ 369869 h 5281818"/>
                <a:gd name="connsiteX7" fmla="*/ 195209 w 1417860"/>
                <a:gd name="connsiteY7" fmla="*/ 421240 h 5281818"/>
                <a:gd name="connsiteX8" fmla="*/ 164386 w 1417860"/>
                <a:gd name="connsiteY8" fmla="*/ 513708 h 5281818"/>
                <a:gd name="connsiteX9" fmla="*/ 143838 w 1417860"/>
                <a:gd name="connsiteY9" fmla="*/ 544530 h 5281818"/>
                <a:gd name="connsiteX10" fmla="*/ 133564 w 1417860"/>
                <a:gd name="connsiteY10" fmla="*/ 585627 h 5281818"/>
                <a:gd name="connsiteX11" fmla="*/ 113015 w 1417860"/>
                <a:gd name="connsiteY11" fmla="*/ 616449 h 5281818"/>
                <a:gd name="connsiteX12" fmla="*/ 143838 w 1417860"/>
                <a:gd name="connsiteY12" fmla="*/ 698642 h 5281818"/>
                <a:gd name="connsiteX13" fmla="*/ 164386 w 1417860"/>
                <a:gd name="connsiteY13" fmla="*/ 719191 h 5281818"/>
                <a:gd name="connsiteX14" fmla="*/ 195209 w 1417860"/>
                <a:gd name="connsiteY14" fmla="*/ 760287 h 5281818"/>
                <a:gd name="connsiteX15" fmla="*/ 215757 w 1417860"/>
                <a:gd name="connsiteY15" fmla="*/ 821932 h 5281818"/>
                <a:gd name="connsiteX16" fmla="*/ 226031 w 1417860"/>
                <a:gd name="connsiteY16" fmla="*/ 852755 h 5281818"/>
                <a:gd name="connsiteX17" fmla="*/ 246579 w 1417860"/>
                <a:gd name="connsiteY17" fmla="*/ 904126 h 5281818"/>
                <a:gd name="connsiteX18" fmla="*/ 277402 w 1417860"/>
                <a:gd name="connsiteY18" fmla="*/ 986319 h 5281818"/>
                <a:gd name="connsiteX19" fmla="*/ 308224 w 1417860"/>
                <a:gd name="connsiteY19" fmla="*/ 1017141 h 5281818"/>
                <a:gd name="connsiteX20" fmla="*/ 349321 w 1417860"/>
                <a:gd name="connsiteY20" fmla="*/ 1109609 h 5281818"/>
                <a:gd name="connsiteX21" fmla="*/ 390418 w 1417860"/>
                <a:gd name="connsiteY21" fmla="*/ 1191802 h 5281818"/>
                <a:gd name="connsiteX22" fmla="*/ 421240 w 1417860"/>
                <a:gd name="connsiteY22" fmla="*/ 1222624 h 5281818"/>
                <a:gd name="connsiteX23" fmla="*/ 441788 w 1417860"/>
                <a:gd name="connsiteY23" fmla="*/ 1253447 h 5281818"/>
                <a:gd name="connsiteX24" fmla="*/ 544530 w 1417860"/>
                <a:gd name="connsiteY24" fmla="*/ 1263721 h 5281818"/>
                <a:gd name="connsiteX25" fmla="*/ 554804 w 1417860"/>
                <a:gd name="connsiteY25" fmla="*/ 1294543 h 5281818"/>
                <a:gd name="connsiteX26" fmla="*/ 616449 w 1417860"/>
                <a:gd name="connsiteY26" fmla="*/ 1356188 h 5281818"/>
                <a:gd name="connsiteX27" fmla="*/ 636997 w 1417860"/>
                <a:gd name="connsiteY27" fmla="*/ 1407559 h 5281818"/>
                <a:gd name="connsiteX28" fmla="*/ 657546 w 1417860"/>
                <a:gd name="connsiteY28" fmla="*/ 1469204 h 5281818"/>
                <a:gd name="connsiteX29" fmla="*/ 698642 w 1417860"/>
                <a:gd name="connsiteY29" fmla="*/ 1500027 h 5281818"/>
                <a:gd name="connsiteX30" fmla="*/ 729465 w 1417860"/>
                <a:gd name="connsiteY30" fmla="*/ 1571946 h 5281818"/>
                <a:gd name="connsiteX31" fmla="*/ 750013 w 1417860"/>
                <a:gd name="connsiteY31" fmla="*/ 1623317 h 5281818"/>
                <a:gd name="connsiteX32" fmla="*/ 791110 w 1417860"/>
                <a:gd name="connsiteY32" fmla="*/ 1674687 h 5281818"/>
                <a:gd name="connsiteX33" fmla="*/ 1027415 w 1417860"/>
                <a:gd name="connsiteY33" fmla="*/ 1715784 h 5281818"/>
                <a:gd name="connsiteX34" fmla="*/ 1047964 w 1417860"/>
                <a:gd name="connsiteY34" fmla="*/ 1787703 h 5281818"/>
                <a:gd name="connsiteX35" fmla="*/ 1068512 w 1417860"/>
                <a:gd name="connsiteY35" fmla="*/ 1839074 h 5281818"/>
                <a:gd name="connsiteX36" fmla="*/ 1078786 w 1417860"/>
                <a:gd name="connsiteY36" fmla="*/ 1890445 h 5281818"/>
                <a:gd name="connsiteX37" fmla="*/ 1099334 w 1417860"/>
                <a:gd name="connsiteY37" fmla="*/ 1972638 h 5281818"/>
                <a:gd name="connsiteX38" fmla="*/ 1150705 w 1417860"/>
                <a:gd name="connsiteY38" fmla="*/ 2024009 h 5281818"/>
                <a:gd name="connsiteX39" fmla="*/ 1253447 w 1417860"/>
                <a:gd name="connsiteY39" fmla="*/ 2157573 h 5281818"/>
                <a:gd name="connsiteX40" fmla="*/ 1273995 w 1417860"/>
                <a:gd name="connsiteY40" fmla="*/ 2229492 h 5281818"/>
                <a:gd name="connsiteX41" fmla="*/ 1304818 w 1417860"/>
                <a:gd name="connsiteY41" fmla="*/ 2260314 h 5281818"/>
                <a:gd name="connsiteX42" fmla="*/ 1325366 w 1417860"/>
                <a:gd name="connsiteY42" fmla="*/ 2291137 h 5281818"/>
                <a:gd name="connsiteX43" fmla="*/ 1335640 w 1417860"/>
                <a:gd name="connsiteY43" fmla="*/ 2332233 h 5281818"/>
                <a:gd name="connsiteX44" fmla="*/ 1366463 w 1417860"/>
                <a:gd name="connsiteY44" fmla="*/ 2352782 h 5281818"/>
                <a:gd name="connsiteX45" fmla="*/ 1376737 w 1417860"/>
                <a:gd name="connsiteY45" fmla="*/ 2404152 h 5281818"/>
                <a:gd name="connsiteX46" fmla="*/ 1397285 w 1417860"/>
                <a:gd name="connsiteY46" fmla="*/ 2465797 h 5281818"/>
                <a:gd name="connsiteX47" fmla="*/ 1417833 w 1417860"/>
                <a:gd name="connsiteY47" fmla="*/ 2609636 h 5281818"/>
                <a:gd name="connsiteX48" fmla="*/ 1397285 w 1417860"/>
                <a:gd name="connsiteY48" fmla="*/ 2794570 h 5281818"/>
                <a:gd name="connsiteX49" fmla="*/ 1376737 w 1417860"/>
                <a:gd name="connsiteY49" fmla="*/ 2825393 h 5281818"/>
                <a:gd name="connsiteX50" fmla="*/ 1356188 w 1417860"/>
                <a:gd name="connsiteY50" fmla="*/ 2897312 h 5281818"/>
                <a:gd name="connsiteX51" fmla="*/ 1345914 w 1417860"/>
                <a:gd name="connsiteY51" fmla="*/ 2938409 h 5281818"/>
                <a:gd name="connsiteX52" fmla="*/ 1325366 w 1417860"/>
                <a:gd name="connsiteY52" fmla="*/ 2979505 h 5281818"/>
                <a:gd name="connsiteX53" fmla="*/ 1315092 w 1417860"/>
                <a:gd name="connsiteY53" fmla="*/ 3051424 h 5281818"/>
                <a:gd name="connsiteX54" fmla="*/ 1304818 w 1417860"/>
                <a:gd name="connsiteY54" fmla="*/ 3082247 h 5281818"/>
                <a:gd name="connsiteX55" fmla="*/ 1243173 w 1417860"/>
                <a:gd name="connsiteY55" fmla="*/ 3102795 h 5281818"/>
                <a:gd name="connsiteX56" fmla="*/ 1171254 w 1417860"/>
                <a:gd name="connsiteY56" fmla="*/ 3133618 h 5281818"/>
                <a:gd name="connsiteX57" fmla="*/ 1150705 w 1417860"/>
                <a:gd name="connsiteY57" fmla="*/ 3164440 h 5281818"/>
                <a:gd name="connsiteX58" fmla="*/ 1099334 w 1417860"/>
                <a:gd name="connsiteY58" fmla="*/ 3195263 h 5281818"/>
                <a:gd name="connsiteX59" fmla="*/ 1068512 w 1417860"/>
                <a:gd name="connsiteY59" fmla="*/ 3215811 h 5281818"/>
                <a:gd name="connsiteX60" fmla="*/ 1017141 w 1417860"/>
                <a:gd name="connsiteY60" fmla="*/ 3256908 h 5281818"/>
                <a:gd name="connsiteX61" fmla="*/ 976045 w 1417860"/>
                <a:gd name="connsiteY61" fmla="*/ 3267182 h 5281818"/>
                <a:gd name="connsiteX62" fmla="*/ 883577 w 1417860"/>
                <a:gd name="connsiteY62" fmla="*/ 3349375 h 5281818"/>
                <a:gd name="connsiteX63" fmla="*/ 852755 w 1417860"/>
                <a:gd name="connsiteY63" fmla="*/ 3380197 h 5281818"/>
                <a:gd name="connsiteX64" fmla="*/ 801384 w 1417860"/>
                <a:gd name="connsiteY64" fmla="*/ 3390472 h 5281818"/>
                <a:gd name="connsiteX65" fmla="*/ 770561 w 1417860"/>
                <a:gd name="connsiteY65" fmla="*/ 3411020 h 5281818"/>
                <a:gd name="connsiteX66" fmla="*/ 708917 w 1417860"/>
                <a:gd name="connsiteY66" fmla="*/ 3431568 h 5281818"/>
                <a:gd name="connsiteX67" fmla="*/ 647272 w 1417860"/>
                <a:gd name="connsiteY67" fmla="*/ 3472665 h 5281818"/>
                <a:gd name="connsiteX68" fmla="*/ 626723 w 1417860"/>
                <a:gd name="connsiteY68" fmla="*/ 3493213 h 5281818"/>
                <a:gd name="connsiteX69" fmla="*/ 565078 w 1417860"/>
                <a:gd name="connsiteY69" fmla="*/ 3544584 h 5281818"/>
                <a:gd name="connsiteX70" fmla="*/ 534256 w 1417860"/>
                <a:gd name="connsiteY70" fmla="*/ 3616503 h 5281818"/>
                <a:gd name="connsiteX71" fmla="*/ 565078 w 1417860"/>
                <a:gd name="connsiteY71" fmla="*/ 3883631 h 5281818"/>
                <a:gd name="connsiteX72" fmla="*/ 575352 w 1417860"/>
                <a:gd name="connsiteY72" fmla="*/ 3935002 h 5281818"/>
                <a:gd name="connsiteX73" fmla="*/ 606175 w 1417860"/>
                <a:gd name="connsiteY73" fmla="*/ 3976099 h 5281818"/>
                <a:gd name="connsiteX74" fmla="*/ 626723 w 1417860"/>
                <a:gd name="connsiteY74" fmla="*/ 4006921 h 5281818"/>
                <a:gd name="connsiteX75" fmla="*/ 636997 w 1417860"/>
                <a:gd name="connsiteY75" fmla="*/ 4058292 h 5281818"/>
                <a:gd name="connsiteX76" fmla="*/ 647272 w 1417860"/>
                <a:gd name="connsiteY76" fmla="*/ 4089114 h 5281818"/>
                <a:gd name="connsiteX77" fmla="*/ 657546 w 1417860"/>
                <a:gd name="connsiteY77" fmla="*/ 4274049 h 5281818"/>
                <a:gd name="connsiteX78" fmla="*/ 636997 w 1417860"/>
                <a:gd name="connsiteY78" fmla="*/ 4304872 h 5281818"/>
                <a:gd name="connsiteX79" fmla="*/ 606175 w 1417860"/>
                <a:gd name="connsiteY79" fmla="*/ 4345968 h 5281818"/>
                <a:gd name="connsiteX80" fmla="*/ 575352 w 1417860"/>
                <a:gd name="connsiteY80" fmla="*/ 4572000 h 5281818"/>
                <a:gd name="connsiteX81" fmla="*/ 534256 w 1417860"/>
                <a:gd name="connsiteY81" fmla="*/ 4592548 h 5281818"/>
                <a:gd name="connsiteX82" fmla="*/ 472611 w 1417860"/>
                <a:gd name="connsiteY82" fmla="*/ 4654193 h 5281818"/>
                <a:gd name="connsiteX83" fmla="*/ 441788 w 1417860"/>
                <a:gd name="connsiteY83" fmla="*/ 4695290 h 5281818"/>
                <a:gd name="connsiteX84" fmla="*/ 410966 w 1417860"/>
                <a:gd name="connsiteY84" fmla="*/ 4726112 h 5281818"/>
                <a:gd name="connsiteX85" fmla="*/ 318499 w 1417860"/>
                <a:gd name="connsiteY85" fmla="*/ 4839128 h 5281818"/>
                <a:gd name="connsiteX86" fmla="*/ 277402 w 1417860"/>
                <a:gd name="connsiteY86" fmla="*/ 4880224 h 5281818"/>
                <a:gd name="connsiteX87" fmla="*/ 215757 w 1417860"/>
                <a:gd name="connsiteY87" fmla="*/ 4941869 h 5281818"/>
                <a:gd name="connsiteX88" fmla="*/ 184934 w 1417860"/>
                <a:gd name="connsiteY88" fmla="*/ 5167901 h 5281818"/>
                <a:gd name="connsiteX89" fmla="*/ 154112 w 1417860"/>
                <a:gd name="connsiteY89" fmla="*/ 5239820 h 5281818"/>
                <a:gd name="connsiteX90" fmla="*/ 143838 w 1417860"/>
                <a:gd name="connsiteY90" fmla="*/ 5270642 h 5281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1417860" h="5281818">
                  <a:moveTo>
                    <a:pt x="0" y="0"/>
                  </a:moveTo>
                  <a:cubicBezTo>
                    <a:pt x="3425" y="17123"/>
                    <a:pt x="7804" y="34083"/>
                    <a:pt x="10274" y="51370"/>
                  </a:cubicBezTo>
                  <a:cubicBezTo>
                    <a:pt x="19896" y="118725"/>
                    <a:pt x="14726" y="203002"/>
                    <a:pt x="51370" y="267128"/>
                  </a:cubicBezTo>
                  <a:cubicBezTo>
                    <a:pt x="56176" y="275538"/>
                    <a:pt x="65069" y="280827"/>
                    <a:pt x="71919" y="287676"/>
                  </a:cubicBezTo>
                  <a:cubicBezTo>
                    <a:pt x="75344" y="297950"/>
                    <a:pt x="75428" y="310042"/>
                    <a:pt x="82193" y="318499"/>
                  </a:cubicBezTo>
                  <a:cubicBezTo>
                    <a:pt x="89907" y="328141"/>
                    <a:pt x="102967" y="331870"/>
                    <a:pt x="113015" y="339047"/>
                  </a:cubicBezTo>
                  <a:cubicBezTo>
                    <a:pt x="126949" y="349000"/>
                    <a:pt x="140957" y="358907"/>
                    <a:pt x="154112" y="369869"/>
                  </a:cubicBezTo>
                  <a:cubicBezTo>
                    <a:pt x="176069" y="388166"/>
                    <a:pt x="178621" y="396359"/>
                    <a:pt x="195209" y="421240"/>
                  </a:cubicBezTo>
                  <a:cubicBezTo>
                    <a:pt x="213292" y="475492"/>
                    <a:pt x="211490" y="443052"/>
                    <a:pt x="164386" y="513708"/>
                  </a:cubicBezTo>
                  <a:lnTo>
                    <a:pt x="143838" y="544530"/>
                  </a:lnTo>
                  <a:cubicBezTo>
                    <a:pt x="140413" y="558229"/>
                    <a:pt x="139126" y="572648"/>
                    <a:pt x="133564" y="585627"/>
                  </a:cubicBezTo>
                  <a:cubicBezTo>
                    <a:pt x="128700" y="596977"/>
                    <a:pt x="114547" y="604196"/>
                    <a:pt x="113015" y="616449"/>
                  </a:cubicBezTo>
                  <a:cubicBezTo>
                    <a:pt x="109024" y="648379"/>
                    <a:pt x="125403" y="675598"/>
                    <a:pt x="143838" y="698642"/>
                  </a:cubicBezTo>
                  <a:cubicBezTo>
                    <a:pt x="149889" y="706206"/>
                    <a:pt x="158185" y="711750"/>
                    <a:pt x="164386" y="719191"/>
                  </a:cubicBezTo>
                  <a:cubicBezTo>
                    <a:pt x="175348" y="732346"/>
                    <a:pt x="184935" y="746588"/>
                    <a:pt x="195209" y="760287"/>
                  </a:cubicBezTo>
                  <a:lnTo>
                    <a:pt x="215757" y="821932"/>
                  </a:lnTo>
                  <a:cubicBezTo>
                    <a:pt x="219182" y="832206"/>
                    <a:pt x="222009" y="842700"/>
                    <a:pt x="226031" y="852755"/>
                  </a:cubicBezTo>
                  <a:cubicBezTo>
                    <a:pt x="232880" y="869879"/>
                    <a:pt x="240747" y="886630"/>
                    <a:pt x="246579" y="904126"/>
                  </a:cubicBezTo>
                  <a:cubicBezTo>
                    <a:pt x="260022" y="944455"/>
                    <a:pt x="251132" y="949541"/>
                    <a:pt x="277402" y="986319"/>
                  </a:cubicBezTo>
                  <a:cubicBezTo>
                    <a:pt x="285847" y="998142"/>
                    <a:pt x="297950" y="1006867"/>
                    <a:pt x="308224" y="1017141"/>
                  </a:cubicBezTo>
                  <a:cubicBezTo>
                    <a:pt x="329968" y="1082370"/>
                    <a:pt x="304738" y="1011524"/>
                    <a:pt x="349321" y="1109609"/>
                  </a:cubicBezTo>
                  <a:cubicBezTo>
                    <a:pt x="368205" y="1151154"/>
                    <a:pt x="363824" y="1159889"/>
                    <a:pt x="390418" y="1191802"/>
                  </a:cubicBezTo>
                  <a:cubicBezTo>
                    <a:pt x="399720" y="1202964"/>
                    <a:pt x="411938" y="1211462"/>
                    <a:pt x="421240" y="1222624"/>
                  </a:cubicBezTo>
                  <a:cubicBezTo>
                    <a:pt x="429145" y="1232110"/>
                    <a:pt x="430074" y="1249542"/>
                    <a:pt x="441788" y="1253447"/>
                  </a:cubicBezTo>
                  <a:cubicBezTo>
                    <a:pt x="474440" y="1264331"/>
                    <a:pt x="510283" y="1260296"/>
                    <a:pt x="544530" y="1263721"/>
                  </a:cubicBezTo>
                  <a:cubicBezTo>
                    <a:pt x="547955" y="1273995"/>
                    <a:pt x="547871" y="1286223"/>
                    <a:pt x="554804" y="1294543"/>
                  </a:cubicBezTo>
                  <a:cubicBezTo>
                    <a:pt x="608408" y="1358868"/>
                    <a:pt x="584507" y="1292303"/>
                    <a:pt x="616449" y="1356188"/>
                  </a:cubicBezTo>
                  <a:cubicBezTo>
                    <a:pt x="624697" y="1372684"/>
                    <a:pt x="630694" y="1390227"/>
                    <a:pt x="636997" y="1407559"/>
                  </a:cubicBezTo>
                  <a:cubicBezTo>
                    <a:pt x="644399" y="1427915"/>
                    <a:pt x="645531" y="1451182"/>
                    <a:pt x="657546" y="1469204"/>
                  </a:cubicBezTo>
                  <a:cubicBezTo>
                    <a:pt x="667044" y="1483452"/>
                    <a:pt x="684943" y="1489753"/>
                    <a:pt x="698642" y="1500027"/>
                  </a:cubicBezTo>
                  <a:cubicBezTo>
                    <a:pt x="720027" y="1585560"/>
                    <a:pt x="693988" y="1500990"/>
                    <a:pt x="729465" y="1571946"/>
                  </a:cubicBezTo>
                  <a:cubicBezTo>
                    <a:pt x="737713" y="1588442"/>
                    <a:pt x="740524" y="1607503"/>
                    <a:pt x="750013" y="1623317"/>
                  </a:cubicBezTo>
                  <a:cubicBezTo>
                    <a:pt x="761295" y="1642121"/>
                    <a:pt x="770750" y="1666543"/>
                    <a:pt x="791110" y="1674687"/>
                  </a:cubicBezTo>
                  <a:cubicBezTo>
                    <a:pt x="823786" y="1687757"/>
                    <a:pt x="967856" y="1707276"/>
                    <a:pt x="1027415" y="1715784"/>
                  </a:cubicBezTo>
                  <a:cubicBezTo>
                    <a:pt x="1034265" y="1739757"/>
                    <a:pt x="1040080" y="1764050"/>
                    <a:pt x="1047964" y="1787703"/>
                  </a:cubicBezTo>
                  <a:cubicBezTo>
                    <a:pt x="1053796" y="1805199"/>
                    <a:pt x="1063213" y="1821409"/>
                    <a:pt x="1068512" y="1839074"/>
                  </a:cubicBezTo>
                  <a:cubicBezTo>
                    <a:pt x="1073530" y="1855800"/>
                    <a:pt x="1074859" y="1873429"/>
                    <a:pt x="1078786" y="1890445"/>
                  </a:cubicBezTo>
                  <a:cubicBezTo>
                    <a:pt x="1085136" y="1917963"/>
                    <a:pt x="1079365" y="1952669"/>
                    <a:pt x="1099334" y="1972638"/>
                  </a:cubicBezTo>
                  <a:cubicBezTo>
                    <a:pt x="1116458" y="1989762"/>
                    <a:pt x="1137272" y="2003860"/>
                    <a:pt x="1150705" y="2024009"/>
                  </a:cubicBezTo>
                  <a:cubicBezTo>
                    <a:pt x="1209316" y="2111925"/>
                    <a:pt x="1175730" y="2066903"/>
                    <a:pt x="1253447" y="2157573"/>
                  </a:cubicBezTo>
                  <a:cubicBezTo>
                    <a:pt x="1260296" y="2181546"/>
                    <a:pt x="1262845" y="2207192"/>
                    <a:pt x="1273995" y="2229492"/>
                  </a:cubicBezTo>
                  <a:cubicBezTo>
                    <a:pt x="1280493" y="2242488"/>
                    <a:pt x="1295516" y="2249152"/>
                    <a:pt x="1304818" y="2260314"/>
                  </a:cubicBezTo>
                  <a:cubicBezTo>
                    <a:pt x="1312723" y="2269800"/>
                    <a:pt x="1318517" y="2280863"/>
                    <a:pt x="1325366" y="2291137"/>
                  </a:cubicBezTo>
                  <a:cubicBezTo>
                    <a:pt x="1328791" y="2304836"/>
                    <a:pt x="1327807" y="2320484"/>
                    <a:pt x="1335640" y="2332233"/>
                  </a:cubicBezTo>
                  <a:cubicBezTo>
                    <a:pt x="1342490" y="2342507"/>
                    <a:pt x="1360336" y="2342061"/>
                    <a:pt x="1366463" y="2352782"/>
                  </a:cubicBezTo>
                  <a:cubicBezTo>
                    <a:pt x="1375127" y="2367944"/>
                    <a:pt x="1372142" y="2387305"/>
                    <a:pt x="1376737" y="2404152"/>
                  </a:cubicBezTo>
                  <a:cubicBezTo>
                    <a:pt x="1382436" y="2425049"/>
                    <a:pt x="1397285" y="2465797"/>
                    <a:pt x="1397285" y="2465797"/>
                  </a:cubicBezTo>
                  <a:cubicBezTo>
                    <a:pt x="1401791" y="2492834"/>
                    <a:pt x="1418637" y="2588741"/>
                    <a:pt x="1417833" y="2609636"/>
                  </a:cubicBezTo>
                  <a:cubicBezTo>
                    <a:pt x="1415449" y="2671614"/>
                    <a:pt x="1408890" y="2733641"/>
                    <a:pt x="1397285" y="2794570"/>
                  </a:cubicBezTo>
                  <a:cubicBezTo>
                    <a:pt x="1394975" y="2806700"/>
                    <a:pt x="1383586" y="2815119"/>
                    <a:pt x="1376737" y="2825393"/>
                  </a:cubicBezTo>
                  <a:cubicBezTo>
                    <a:pt x="1344619" y="2953870"/>
                    <a:pt x="1385668" y="2794136"/>
                    <a:pt x="1356188" y="2897312"/>
                  </a:cubicBezTo>
                  <a:cubicBezTo>
                    <a:pt x="1352309" y="2910889"/>
                    <a:pt x="1350872" y="2925187"/>
                    <a:pt x="1345914" y="2938409"/>
                  </a:cubicBezTo>
                  <a:cubicBezTo>
                    <a:pt x="1340536" y="2952749"/>
                    <a:pt x="1332215" y="2965806"/>
                    <a:pt x="1325366" y="2979505"/>
                  </a:cubicBezTo>
                  <a:cubicBezTo>
                    <a:pt x="1321941" y="3003478"/>
                    <a:pt x="1319841" y="3027678"/>
                    <a:pt x="1315092" y="3051424"/>
                  </a:cubicBezTo>
                  <a:cubicBezTo>
                    <a:pt x="1312968" y="3062044"/>
                    <a:pt x="1313631" y="3075952"/>
                    <a:pt x="1304818" y="3082247"/>
                  </a:cubicBezTo>
                  <a:cubicBezTo>
                    <a:pt x="1287193" y="3094837"/>
                    <a:pt x="1263721" y="3095946"/>
                    <a:pt x="1243173" y="3102795"/>
                  </a:cubicBezTo>
                  <a:cubicBezTo>
                    <a:pt x="1181011" y="3164954"/>
                    <a:pt x="1284880" y="3068688"/>
                    <a:pt x="1171254" y="3133618"/>
                  </a:cubicBezTo>
                  <a:cubicBezTo>
                    <a:pt x="1160533" y="3139744"/>
                    <a:pt x="1160080" y="3156404"/>
                    <a:pt x="1150705" y="3164440"/>
                  </a:cubicBezTo>
                  <a:cubicBezTo>
                    <a:pt x="1135543" y="3177436"/>
                    <a:pt x="1116268" y="3184679"/>
                    <a:pt x="1099334" y="3195263"/>
                  </a:cubicBezTo>
                  <a:cubicBezTo>
                    <a:pt x="1088863" y="3201807"/>
                    <a:pt x="1078390" y="3208402"/>
                    <a:pt x="1068512" y="3215811"/>
                  </a:cubicBezTo>
                  <a:cubicBezTo>
                    <a:pt x="1050969" y="3228968"/>
                    <a:pt x="1036310" y="3246258"/>
                    <a:pt x="1017141" y="3256908"/>
                  </a:cubicBezTo>
                  <a:cubicBezTo>
                    <a:pt x="1004798" y="3263765"/>
                    <a:pt x="989744" y="3263757"/>
                    <a:pt x="976045" y="3267182"/>
                  </a:cubicBezTo>
                  <a:cubicBezTo>
                    <a:pt x="906528" y="3336697"/>
                    <a:pt x="992798" y="3252290"/>
                    <a:pt x="883577" y="3349375"/>
                  </a:cubicBezTo>
                  <a:cubicBezTo>
                    <a:pt x="872717" y="3359028"/>
                    <a:pt x="865751" y="3373699"/>
                    <a:pt x="852755" y="3380197"/>
                  </a:cubicBezTo>
                  <a:cubicBezTo>
                    <a:pt x="837136" y="3388007"/>
                    <a:pt x="818508" y="3387047"/>
                    <a:pt x="801384" y="3390472"/>
                  </a:cubicBezTo>
                  <a:cubicBezTo>
                    <a:pt x="791110" y="3397321"/>
                    <a:pt x="781845" y="3406005"/>
                    <a:pt x="770561" y="3411020"/>
                  </a:cubicBezTo>
                  <a:cubicBezTo>
                    <a:pt x="750768" y="3419817"/>
                    <a:pt x="708917" y="3431568"/>
                    <a:pt x="708917" y="3431568"/>
                  </a:cubicBezTo>
                  <a:cubicBezTo>
                    <a:pt x="661803" y="3478682"/>
                    <a:pt x="721910" y="3422907"/>
                    <a:pt x="647272" y="3472665"/>
                  </a:cubicBezTo>
                  <a:cubicBezTo>
                    <a:pt x="639212" y="3478038"/>
                    <a:pt x="634287" y="3487162"/>
                    <a:pt x="626723" y="3493213"/>
                  </a:cubicBezTo>
                  <a:cubicBezTo>
                    <a:pt x="555209" y="3550423"/>
                    <a:pt x="638290" y="3471372"/>
                    <a:pt x="565078" y="3544584"/>
                  </a:cubicBezTo>
                  <a:cubicBezTo>
                    <a:pt x="554804" y="3568557"/>
                    <a:pt x="536050" y="3590483"/>
                    <a:pt x="534256" y="3616503"/>
                  </a:cubicBezTo>
                  <a:cubicBezTo>
                    <a:pt x="520960" y="3809303"/>
                    <a:pt x="515728" y="3784931"/>
                    <a:pt x="565078" y="3883631"/>
                  </a:cubicBezTo>
                  <a:cubicBezTo>
                    <a:pt x="568503" y="3900755"/>
                    <a:pt x="568260" y="3919044"/>
                    <a:pt x="575352" y="3935002"/>
                  </a:cubicBezTo>
                  <a:cubicBezTo>
                    <a:pt x="582307" y="3950650"/>
                    <a:pt x="596222" y="3962165"/>
                    <a:pt x="606175" y="3976099"/>
                  </a:cubicBezTo>
                  <a:cubicBezTo>
                    <a:pt x="613352" y="3986147"/>
                    <a:pt x="619874" y="3996647"/>
                    <a:pt x="626723" y="4006921"/>
                  </a:cubicBezTo>
                  <a:cubicBezTo>
                    <a:pt x="630148" y="4024045"/>
                    <a:pt x="632762" y="4041351"/>
                    <a:pt x="636997" y="4058292"/>
                  </a:cubicBezTo>
                  <a:cubicBezTo>
                    <a:pt x="639624" y="4068798"/>
                    <a:pt x="646245" y="4078333"/>
                    <a:pt x="647272" y="4089114"/>
                  </a:cubicBezTo>
                  <a:cubicBezTo>
                    <a:pt x="653126" y="4150576"/>
                    <a:pt x="654121" y="4212404"/>
                    <a:pt x="657546" y="4274049"/>
                  </a:cubicBezTo>
                  <a:cubicBezTo>
                    <a:pt x="650696" y="4284323"/>
                    <a:pt x="644174" y="4294824"/>
                    <a:pt x="636997" y="4304872"/>
                  </a:cubicBezTo>
                  <a:cubicBezTo>
                    <a:pt x="627044" y="4318806"/>
                    <a:pt x="608990" y="4329078"/>
                    <a:pt x="606175" y="4345968"/>
                  </a:cubicBezTo>
                  <a:cubicBezTo>
                    <a:pt x="597727" y="4396657"/>
                    <a:pt x="644068" y="4526189"/>
                    <a:pt x="575352" y="4572000"/>
                  </a:cubicBezTo>
                  <a:cubicBezTo>
                    <a:pt x="562609" y="4580496"/>
                    <a:pt x="547955" y="4585699"/>
                    <a:pt x="534256" y="4592548"/>
                  </a:cubicBezTo>
                  <a:cubicBezTo>
                    <a:pt x="433520" y="4726862"/>
                    <a:pt x="562752" y="4564052"/>
                    <a:pt x="472611" y="4654193"/>
                  </a:cubicBezTo>
                  <a:cubicBezTo>
                    <a:pt x="460503" y="4666301"/>
                    <a:pt x="452932" y="4682289"/>
                    <a:pt x="441788" y="4695290"/>
                  </a:cubicBezTo>
                  <a:cubicBezTo>
                    <a:pt x="432332" y="4706322"/>
                    <a:pt x="420422" y="4715080"/>
                    <a:pt x="410966" y="4726112"/>
                  </a:cubicBezTo>
                  <a:cubicBezTo>
                    <a:pt x="379289" y="4763068"/>
                    <a:pt x="352917" y="4804710"/>
                    <a:pt x="318499" y="4839128"/>
                  </a:cubicBezTo>
                  <a:cubicBezTo>
                    <a:pt x="304800" y="4852827"/>
                    <a:pt x="290159" y="4865644"/>
                    <a:pt x="277402" y="4880224"/>
                  </a:cubicBezTo>
                  <a:cubicBezTo>
                    <a:pt x="223876" y="4941395"/>
                    <a:pt x="271855" y="4904470"/>
                    <a:pt x="215757" y="4941869"/>
                  </a:cubicBezTo>
                  <a:cubicBezTo>
                    <a:pt x="205483" y="5017213"/>
                    <a:pt x="200340" y="5093437"/>
                    <a:pt x="184934" y="5167901"/>
                  </a:cubicBezTo>
                  <a:cubicBezTo>
                    <a:pt x="179650" y="5193442"/>
                    <a:pt x="164905" y="5216076"/>
                    <a:pt x="154112" y="5239820"/>
                  </a:cubicBezTo>
                  <a:cubicBezTo>
                    <a:pt x="135184" y="5281463"/>
                    <a:pt x="121537" y="5292945"/>
                    <a:pt x="143838" y="5270642"/>
                  </a:cubicBezTo>
                </a:path>
              </a:pathLst>
            </a:cu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C48ED2C-1499-B73A-E525-D7533CBE0A43}"/>
                </a:ext>
              </a:extLst>
            </p:cNvPr>
            <p:cNvSpPr/>
            <p:nvPr/>
          </p:nvSpPr>
          <p:spPr>
            <a:xfrm>
              <a:off x="6748260" y="1353256"/>
              <a:ext cx="1417860" cy="5281818"/>
            </a:xfrm>
            <a:custGeom>
              <a:avLst/>
              <a:gdLst>
                <a:gd name="connsiteX0" fmla="*/ 0 w 1417860"/>
                <a:gd name="connsiteY0" fmla="*/ 0 h 5281818"/>
                <a:gd name="connsiteX1" fmla="*/ 10274 w 1417860"/>
                <a:gd name="connsiteY1" fmla="*/ 51370 h 5281818"/>
                <a:gd name="connsiteX2" fmla="*/ 51370 w 1417860"/>
                <a:gd name="connsiteY2" fmla="*/ 267128 h 5281818"/>
                <a:gd name="connsiteX3" fmla="*/ 71919 w 1417860"/>
                <a:gd name="connsiteY3" fmla="*/ 287676 h 5281818"/>
                <a:gd name="connsiteX4" fmla="*/ 82193 w 1417860"/>
                <a:gd name="connsiteY4" fmla="*/ 318499 h 5281818"/>
                <a:gd name="connsiteX5" fmla="*/ 113015 w 1417860"/>
                <a:gd name="connsiteY5" fmla="*/ 339047 h 5281818"/>
                <a:gd name="connsiteX6" fmla="*/ 154112 w 1417860"/>
                <a:gd name="connsiteY6" fmla="*/ 369869 h 5281818"/>
                <a:gd name="connsiteX7" fmla="*/ 195209 w 1417860"/>
                <a:gd name="connsiteY7" fmla="*/ 421240 h 5281818"/>
                <a:gd name="connsiteX8" fmla="*/ 164386 w 1417860"/>
                <a:gd name="connsiteY8" fmla="*/ 513708 h 5281818"/>
                <a:gd name="connsiteX9" fmla="*/ 143838 w 1417860"/>
                <a:gd name="connsiteY9" fmla="*/ 544530 h 5281818"/>
                <a:gd name="connsiteX10" fmla="*/ 133564 w 1417860"/>
                <a:gd name="connsiteY10" fmla="*/ 585627 h 5281818"/>
                <a:gd name="connsiteX11" fmla="*/ 113015 w 1417860"/>
                <a:gd name="connsiteY11" fmla="*/ 616449 h 5281818"/>
                <a:gd name="connsiteX12" fmla="*/ 143838 w 1417860"/>
                <a:gd name="connsiteY12" fmla="*/ 698642 h 5281818"/>
                <a:gd name="connsiteX13" fmla="*/ 164386 w 1417860"/>
                <a:gd name="connsiteY13" fmla="*/ 719191 h 5281818"/>
                <a:gd name="connsiteX14" fmla="*/ 195209 w 1417860"/>
                <a:gd name="connsiteY14" fmla="*/ 760287 h 5281818"/>
                <a:gd name="connsiteX15" fmla="*/ 215757 w 1417860"/>
                <a:gd name="connsiteY15" fmla="*/ 821932 h 5281818"/>
                <a:gd name="connsiteX16" fmla="*/ 226031 w 1417860"/>
                <a:gd name="connsiteY16" fmla="*/ 852755 h 5281818"/>
                <a:gd name="connsiteX17" fmla="*/ 246579 w 1417860"/>
                <a:gd name="connsiteY17" fmla="*/ 904126 h 5281818"/>
                <a:gd name="connsiteX18" fmla="*/ 277402 w 1417860"/>
                <a:gd name="connsiteY18" fmla="*/ 986319 h 5281818"/>
                <a:gd name="connsiteX19" fmla="*/ 308224 w 1417860"/>
                <a:gd name="connsiteY19" fmla="*/ 1017141 h 5281818"/>
                <a:gd name="connsiteX20" fmla="*/ 349321 w 1417860"/>
                <a:gd name="connsiteY20" fmla="*/ 1109609 h 5281818"/>
                <a:gd name="connsiteX21" fmla="*/ 390418 w 1417860"/>
                <a:gd name="connsiteY21" fmla="*/ 1191802 h 5281818"/>
                <a:gd name="connsiteX22" fmla="*/ 421240 w 1417860"/>
                <a:gd name="connsiteY22" fmla="*/ 1222624 h 5281818"/>
                <a:gd name="connsiteX23" fmla="*/ 441788 w 1417860"/>
                <a:gd name="connsiteY23" fmla="*/ 1253447 h 5281818"/>
                <a:gd name="connsiteX24" fmla="*/ 544530 w 1417860"/>
                <a:gd name="connsiteY24" fmla="*/ 1263721 h 5281818"/>
                <a:gd name="connsiteX25" fmla="*/ 554804 w 1417860"/>
                <a:gd name="connsiteY25" fmla="*/ 1294543 h 5281818"/>
                <a:gd name="connsiteX26" fmla="*/ 616449 w 1417860"/>
                <a:gd name="connsiteY26" fmla="*/ 1356188 h 5281818"/>
                <a:gd name="connsiteX27" fmla="*/ 636997 w 1417860"/>
                <a:gd name="connsiteY27" fmla="*/ 1407559 h 5281818"/>
                <a:gd name="connsiteX28" fmla="*/ 657546 w 1417860"/>
                <a:gd name="connsiteY28" fmla="*/ 1469204 h 5281818"/>
                <a:gd name="connsiteX29" fmla="*/ 698642 w 1417860"/>
                <a:gd name="connsiteY29" fmla="*/ 1500027 h 5281818"/>
                <a:gd name="connsiteX30" fmla="*/ 729465 w 1417860"/>
                <a:gd name="connsiteY30" fmla="*/ 1571946 h 5281818"/>
                <a:gd name="connsiteX31" fmla="*/ 750013 w 1417860"/>
                <a:gd name="connsiteY31" fmla="*/ 1623317 h 5281818"/>
                <a:gd name="connsiteX32" fmla="*/ 791110 w 1417860"/>
                <a:gd name="connsiteY32" fmla="*/ 1674687 h 5281818"/>
                <a:gd name="connsiteX33" fmla="*/ 1027415 w 1417860"/>
                <a:gd name="connsiteY33" fmla="*/ 1715784 h 5281818"/>
                <a:gd name="connsiteX34" fmla="*/ 1047964 w 1417860"/>
                <a:gd name="connsiteY34" fmla="*/ 1787703 h 5281818"/>
                <a:gd name="connsiteX35" fmla="*/ 1068512 w 1417860"/>
                <a:gd name="connsiteY35" fmla="*/ 1839074 h 5281818"/>
                <a:gd name="connsiteX36" fmla="*/ 1078786 w 1417860"/>
                <a:gd name="connsiteY36" fmla="*/ 1890445 h 5281818"/>
                <a:gd name="connsiteX37" fmla="*/ 1099334 w 1417860"/>
                <a:gd name="connsiteY37" fmla="*/ 1972638 h 5281818"/>
                <a:gd name="connsiteX38" fmla="*/ 1150705 w 1417860"/>
                <a:gd name="connsiteY38" fmla="*/ 2024009 h 5281818"/>
                <a:gd name="connsiteX39" fmla="*/ 1253447 w 1417860"/>
                <a:gd name="connsiteY39" fmla="*/ 2157573 h 5281818"/>
                <a:gd name="connsiteX40" fmla="*/ 1273995 w 1417860"/>
                <a:gd name="connsiteY40" fmla="*/ 2229492 h 5281818"/>
                <a:gd name="connsiteX41" fmla="*/ 1304818 w 1417860"/>
                <a:gd name="connsiteY41" fmla="*/ 2260314 h 5281818"/>
                <a:gd name="connsiteX42" fmla="*/ 1325366 w 1417860"/>
                <a:gd name="connsiteY42" fmla="*/ 2291137 h 5281818"/>
                <a:gd name="connsiteX43" fmla="*/ 1335640 w 1417860"/>
                <a:gd name="connsiteY43" fmla="*/ 2332233 h 5281818"/>
                <a:gd name="connsiteX44" fmla="*/ 1366463 w 1417860"/>
                <a:gd name="connsiteY44" fmla="*/ 2352782 h 5281818"/>
                <a:gd name="connsiteX45" fmla="*/ 1376737 w 1417860"/>
                <a:gd name="connsiteY45" fmla="*/ 2404152 h 5281818"/>
                <a:gd name="connsiteX46" fmla="*/ 1397285 w 1417860"/>
                <a:gd name="connsiteY46" fmla="*/ 2465797 h 5281818"/>
                <a:gd name="connsiteX47" fmla="*/ 1417833 w 1417860"/>
                <a:gd name="connsiteY47" fmla="*/ 2609636 h 5281818"/>
                <a:gd name="connsiteX48" fmla="*/ 1397285 w 1417860"/>
                <a:gd name="connsiteY48" fmla="*/ 2794570 h 5281818"/>
                <a:gd name="connsiteX49" fmla="*/ 1376737 w 1417860"/>
                <a:gd name="connsiteY49" fmla="*/ 2825393 h 5281818"/>
                <a:gd name="connsiteX50" fmla="*/ 1356188 w 1417860"/>
                <a:gd name="connsiteY50" fmla="*/ 2897312 h 5281818"/>
                <a:gd name="connsiteX51" fmla="*/ 1345914 w 1417860"/>
                <a:gd name="connsiteY51" fmla="*/ 2938409 h 5281818"/>
                <a:gd name="connsiteX52" fmla="*/ 1325366 w 1417860"/>
                <a:gd name="connsiteY52" fmla="*/ 2979505 h 5281818"/>
                <a:gd name="connsiteX53" fmla="*/ 1315092 w 1417860"/>
                <a:gd name="connsiteY53" fmla="*/ 3051424 h 5281818"/>
                <a:gd name="connsiteX54" fmla="*/ 1304818 w 1417860"/>
                <a:gd name="connsiteY54" fmla="*/ 3082247 h 5281818"/>
                <a:gd name="connsiteX55" fmla="*/ 1243173 w 1417860"/>
                <a:gd name="connsiteY55" fmla="*/ 3102795 h 5281818"/>
                <a:gd name="connsiteX56" fmla="*/ 1171254 w 1417860"/>
                <a:gd name="connsiteY56" fmla="*/ 3133618 h 5281818"/>
                <a:gd name="connsiteX57" fmla="*/ 1150705 w 1417860"/>
                <a:gd name="connsiteY57" fmla="*/ 3164440 h 5281818"/>
                <a:gd name="connsiteX58" fmla="*/ 1099334 w 1417860"/>
                <a:gd name="connsiteY58" fmla="*/ 3195263 h 5281818"/>
                <a:gd name="connsiteX59" fmla="*/ 1068512 w 1417860"/>
                <a:gd name="connsiteY59" fmla="*/ 3215811 h 5281818"/>
                <a:gd name="connsiteX60" fmla="*/ 1017141 w 1417860"/>
                <a:gd name="connsiteY60" fmla="*/ 3256908 h 5281818"/>
                <a:gd name="connsiteX61" fmla="*/ 976045 w 1417860"/>
                <a:gd name="connsiteY61" fmla="*/ 3267182 h 5281818"/>
                <a:gd name="connsiteX62" fmla="*/ 883577 w 1417860"/>
                <a:gd name="connsiteY62" fmla="*/ 3349375 h 5281818"/>
                <a:gd name="connsiteX63" fmla="*/ 852755 w 1417860"/>
                <a:gd name="connsiteY63" fmla="*/ 3380197 h 5281818"/>
                <a:gd name="connsiteX64" fmla="*/ 801384 w 1417860"/>
                <a:gd name="connsiteY64" fmla="*/ 3390472 h 5281818"/>
                <a:gd name="connsiteX65" fmla="*/ 770561 w 1417860"/>
                <a:gd name="connsiteY65" fmla="*/ 3411020 h 5281818"/>
                <a:gd name="connsiteX66" fmla="*/ 708917 w 1417860"/>
                <a:gd name="connsiteY66" fmla="*/ 3431568 h 5281818"/>
                <a:gd name="connsiteX67" fmla="*/ 647272 w 1417860"/>
                <a:gd name="connsiteY67" fmla="*/ 3472665 h 5281818"/>
                <a:gd name="connsiteX68" fmla="*/ 626723 w 1417860"/>
                <a:gd name="connsiteY68" fmla="*/ 3493213 h 5281818"/>
                <a:gd name="connsiteX69" fmla="*/ 565078 w 1417860"/>
                <a:gd name="connsiteY69" fmla="*/ 3544584 h 5281818"/>
                <a:gd name="connsiteX70" fmla="*/ 534256 w 1417860"/>
                <a:gd name="connsiteY70" fmla="*/ 3616503 h 5281818"/>
                <a:gd name="connsiteX71" fmla="*/ 565078 w 1417860"/>
                <a:gd name="connsiteY71" fmla="*/ 3883631 h 5281818"/>
                <a:gd name="connsiteX72" fmla="*/ 575352 w 1417860"/>
                <a:gd name="connsiteY72" fmla="*/ 3935002 h 5281818"/>
                <a:gd name="connsiteX73" fmla="*/ 606175 w 1417860"/>
                <a:gd name="connsiteY73" fmla="*/ 3976099 h 5281818"/>
                <a:gd name="connsiteX74" fmla="*/ 626723 w 1417860"/>
                <a:gd name="connsiteY74" fmla="*/ 4006921 h 5281818"/>
                <a:gd name="connsiteX75" fmla="*/ 636997 w 1417860"/>
                <a:gd name="connsiteY75" fmla="*/ 4058292 h 5281818"/>
                <a:gd name="connsiteX76" fmla="*/ 647272 w 1417860"/>
                <a:gd name="connsiteY76" fmla="*/ 4089114 h 5281818"/>
                <a:gd name="connsiteX77" fmla="*/ 657546 w 1417860"/>
                <a:gd name="connsiteY77" fmla="*/ 4274049 h 5281818"/>
                <a:gd name="connsiteX78" fmla="*/ 636997 w 1417860"/>
                <a:gd name="connsiteY78" fmla="*/ 4304872 h 5281818"/>
                <a:gd name="connsiteX79" fmla="*/ 606175 w 1417860"/>
                <a:gd name="connsiteY79" fmla="*/ 4345968 h 5281818"/>
                <a:gd name="connsiteX80" fmla="*/ 575352 w 1417860"/>
                <a:gd name="connsiteY80" fmla="*/ 4572000 h 5281818"/>
                <a:gd name="connsiteX81" fmla="*/ 534256 w 1417860"/>
                <a:gd name="connsiteY81" fmla="*/ 4592548 h 5281818"/>
                <a:gd name="connsiteX82" fmla="*/ 472611 w 1417860"/>
                <a:gd name="connsiteY82" fmla="*/ 4654193 h 5281818"/>
                <a:gd name="connsiteX83" fmla="*/ 441788 w 1417860"/>
                <a:gd name="connsiteY83" fmla="*/ 4695290 h 5281818"/>
                <a:gd name="connsiteX84" fmla="*/ 410966 w 1417860"/>
                <a:gd name="connsiteY84" fmla="*/ 4726112 h 5281818"/>
                <a:gd name="connsiteX85" fmla="*/ 318499 w 1417860"/>
                <a:gd name="connsiteY85" fmla="*/ 4839128 h 5281818"/>
                <a:gd name="connsiteX86" fmla="*/ 277402 w 1417860"/>
                <a:gd name="connsiteY86" fmla="*/ 4880224 h 5281818"/>
                <a:gd name="connsiteX87" fmla="*/ 215757 w 1417860"/>
                <a:gd name="connsiteY87" fmla="*/ 4941869 h 5281818"/>
                <a:gd name="connsiteX88" fmla="*/ 184934 w 1417860"/>
                <a:gd name="connsiteY88" fmla="*/ 5167901 h 5281818"/>
                <a:gd name="connsiteX89" fmla="*/ 154112 w 1417860"/>
                <a:gd name="connsiteY89" fmla="*/ 5239820 h 5281818"/>
                <a:gd name="connsiteX90" fmla="*/ 143838 w 1417860"/>
                <a:gd name="connsiteY90" fmla="*/ 5270642 h 5281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1417860" h="5281818">
                  <a:moveTo>
                    <a:pt x="0" y="0"/>
                  </a:moveTo>
                  <a:cubicBezTo>
                    <a:pt x="3425" y="17123"/>
                    <a:pt x="7804" y="34083"/>
                    <a:pt x="10274" y="51370"/>
                  </a:cubicBezTo>
                  <a:cubicBezTo>
                    <a:pt x="19896" y="118725"/>
                    <a:pt x="14726" y="203002"/>
                    <a:pt x="51370" y="267128"/>
                  </a:cubicBezTo>
                  <a:cubicBezTo>
                    <a:pt x="56176" y="275538"/>
                    <a:pt x="65069" y="280827"/>
                    <a:pt x="71919" y="287676"/>
                  </a:cubicBezTo>
                  <a:cubicBezTo>
                    <a:pt x="75344" y="297950"/>
                    <a:pt x="75428" y="310042"/>
                    <a:pt x="82193" y="318499"/>
                  </a:cubicBezTo>
                  <a:cubicBezTo>
                    <a:pt x="89907" y="328141"/>
                    <a:pt x="102967" y="331870"/>
                    <a:pt x="113015" y="339047"/>
                  </a:cubicBezTo>
                  <a:cubicBezTo>
                    <a:pt x="126949" y="349000"/>
                    <a:pt x="140957" y="358907"/>
                    <a:pt x="154112" y="369869"/>
                  </a:cubicBezTo>
                  <a:cubicBezTo>
                    <a:pt x="176069" y="388166"/>
                    <a:pt x="178621" y="396359"/>
                    <a:pt x="195209" y="421240"/>
                  </a:cubicBezTo>
                  <a:cubicBezTo>
                    <a:pt x="213292" y="475492"/>
                    <a:pt x="211490" y="443052"/>
                    <a:pt x="164386" y="513708"/>
                  </a:cubicBezTo>
                  <a:lnTo>
                    <a:pt x="143838" y="544530"/>
                  </a:lnTo>
                  <a:cubicBezTo>
                    <a:pt x="140413" y="558229"/>
                    <a:pt x="139126" y="572648"/>
                    <a:pt x="133564" y="585627"/>
                  </a:cubicBezTo>
                  <a:cubicBezTo>
                    <a:pt x="128700" y="596977"/>
                    <a:pt x="114547" y="604196"/>
                    <a:pt x="113015" y="616449"/>
                  </a:cubicBezTo>
                  <a:cubicBezTo>
                    <a:pt x="109024" y="648379"/>
                    <a:pt x="125403" y="675598"/>
                    <a:pt x="143838" y="698642"/>
                  </a:cubicBezTo>
                  <a:cubicBezTo>
                    <a:pt x="149889" y="706206"/>
                    <a:pt x="158185" y="711750"/>
                    <a:pt x="164386" y="719191"/>
                  </a:cubicBezTo>
                  <a:cubicBezTo>
                    <a:pt x="175348" y="732346"/>
                    <a:pt x="184935" y="746588"/>
                    <a:pt x="195209" y="760287"/>
                  </a:cubicBezTo>
                  <a:lnTo>
                    <a:pt x="215757" y="821932"/>
                  </a:lnTo>
                  <a:cubicBezTo>
                    <a:pt x="219182" y="832206"/>
                    <a:pt x="222009" y="842700"/>
                    <a:pt x="226031" y="852755"/>
                  </a:cubicBezTo>
                  <a:cubicBezTo>
                    <a:pt x="232880" y="869879"/>
                    <a:pt x="240747" y="886630"/>
                    <a:pt x="246579" y="904126"/>
                  </a:cubicBezTo>
                  <a:cubicBezTo>
                    <a:pt x="260022" y="944455"/>
                    <a:pt x="251132" y="949541"/>
                    <a:pt x="277402" y="986319"/>
                  </a:cubicBezTo>
                  <a:cubicBezTo>
                    <a:pt x="285847" y="998142"/>
                    <a:pt x="297950" y="1006867"/>
                    <a:pt x="308224" y="1017141"/>
                  </a:cubicBezTo>
                  <a:cubicBezTo>
                    <a:pt x="329968" y="1082370"/>
                    <a:pt x="304738" y="1011524"/>
                    <a:pt x="349321" y="1109609"/>
                  </a:cubicBezTo>
                  <a:cubicBezTo>
                    <a:pt x="368205" y="1151154"/>
                    <a:pt x="363824" y="1159889"/>
                    <a:pt x="390418" y="1191802"/>
                  </a:cubicBezTo>
                  <a:cubicBezTo>
                    <a:pt x="399720" y="1202964"/>
                    <a:pt x="411938" y="1211462"/>
                    <a:pt x="421240" y="1222624"/>
                  </a:cubicBezTo>
                  <a:cubicBezTo>
                    <a:pt x="429145" y="1232110"/>
                    <a:pt x="430074" y="1249542"/>
                    <a:pt x="441788" y="1253447"/>
                  </a:cubicBezTo>
                  <a:cubicBezTo>
                    <a:pt x="474440" y="1264331"/>
                    <a:pt x="510283" y="1260296"/>
                    <a:pt x="544530" y="1263721"/>
                  </a:cubicBezTo>
                  <a:cubicBezTo>
                    <a:pt x="547955" y="1273995"/>
                    <a:pt x="547871" y="1286223"/>
                    <a:pt x="554804" y="1294543"/>
                  </a:cubicBezTo>
                  <a:cubicBezTo>
                    <a:pt x="608408" y="1358868"/>
                    <a:pt x="584507" y="1292303"/>
                    <a:pt x="616449" y="1356188"/>
                  </a:cubicBezTo>
                  <a:cubicBezTo>
                    <a:pt x="624697" y="1372684"/>
                    <a:pt x="630694" y="1390227"/>
                    <a:pt x="636997" y="1407559"/>
                  </a:cubicBezTo>
                  <a:cubicBezTo>
                    <a:pt x="644399" y="1427915"/>
                    <a:pt x="645531" y="1451182"/>
                    <a:pt x="657546" y="1469204"/>
                  </a:cubicBezTo>
                  <a:cubicBezTo>
                    <a:pt x="667044" y="1483452"/>
                    <a:pt x="684943" y="1489753"/>
                    <a:pt x="698642" y="1500027"/>
                  </a:cubicBezTo>
                  <a:cubicBezTo>
                    <a:pt x="720027" y="1585560"/>
                    <a:pt x="693988" y="1500990"/>
                    <a:pt x="729465" y="1571946"/>
                  </a:cubicBezTo>
                  <a:cubicBezTo>
                    <a:pt x="737713" y="1588442"/>
                    <a:pt x="740524" y="1607503"/>
                    <a:pt x="750013" y="1623317"/>
                  </a:cubicBezTo>
                  <a:cubicBezTo>
                    <a:pt x="761295" y="1642121"/>
                    <a:pt x="770750" y="1666543"/>
                    <a:pt x="791110" y="1674687"/>
                  </a:cubicBezTo>
                  <a:cubicBezTo>
                    <a:pt x="823786" y="1687757"/>
                    <a:pt x="967856" y="1707276"/>
                    <a:pt x="1027415" y="1715784"/>
                  </a:cubicBezTo>
                  <a:cubicBezTo>
                    <a:pt x="1034265" y="1739757"/>
                    <a:pt x="1040080" y="1764050"/>
                    <a:pt x="1047964" y="1787703"/>
                  </a:cubicBezTo>
                  <a:cubicBezTo>
                    <a:pt x="1053796" y="1805199"/>
                    <a:pt x="1063213" y="1821409"/>
                    <a:pt x="1068512" y="1839074"/>
                  </a:cubicBezTo>
                  <a:cubicBezTo>
                    <a:pt x="1073530" y="1855800"/>
                    <a:pt x="1074859" y="1873429"/>
                    <a:pt x="1078786" y="1890445"/>
                  </a:cubicBezTo>
                  <a:cubicBezTo>
                    <a:pt x="1085136" y="1917963"/>
                    <a:pt x="1079365" y="1952669"/>
                    <a:pt x="1099334" y="1972638"/>
                  </a:cubicBezTo>
                  <a:cubicBezTo>
                    <a:pt x="1116458" y="1989762"/>
                    <a:pt x="1137272" y="2003860"/>
                    <a:pt x="1150705" y="2024009"/>
                  </a:cubicBezTo>
                  <a:cubicBezTo>
                    <a:pt x="1209316" y="2111925"/>
                    <a:pt x="1175730" y="2066903"/>
                    <a:pt x="1253447" y="2157573"/>
                  </a:cubicBezTo>
                  <a:cubicBezTo>
                    <a:pt x="1260296" y="2181546"/>
                    <a:pt x="1262845" y="2207192"/>
                    <a:pt x="1273995" y="2229492"/>
                  </a:cubicBezTo>
                  <a:cubicBezTo>
                    <a:pt x="1280493" y="2242488"/>
                    <a:pt x="1295516" y="2249152"/>
                    <a:pt x="1304818" y="2260314"/>
                  </a:cubicBezTo>
                  <a:cubicBezTo>
                    <a:pt x="1312723" y="2269800"/>
                    <a:pt x="1318517" y="2280863"/>
                    <a:pt x="1325366" y="2291137"/>
                  </a:cubicBezTo>
                  <a:cubicBezTo>
                    <a:pt x="1328791" y="2304836"/>
                    <a:pt x="1327807" y="2320484"/>
                    <a:pt x="1335640" y="2332233"/>
                  </a:cubicBezTo>
                  <a:cubicBezTo>
                    <a:pt x="1342490" y="2342507"/>
                    <a:pt x="1360336" y="2342061"/>
                    <a:pt x="1366463" y="2352782"/>
                  </a:cubicBezTo>
                  <a:cubicBezTo>
                    <a:pt x="1375127" y="2367944"/>
                    <a:pt x="1372142" y="2387305"/>
                    <a:pt x="1376737" y="2404152"/>
                  </a:cubicBezTo>
                  <a:cubicBezTo>
                    <a:pt x="1382436" y="2425049"/>
                    <a:pt x="1397285" y="2465797"/>
                    <a:pt x="1397285" y="2465797"/>
                  </a:cubicBezTo>
                  <a:cubicBezTo>
                    <a:pt x="1401791" y="2492834"/>
                    <a:pt x="1418637" y="2588741"/>
                    <a:pt x="1417833" y="2609636"/>
                  </a:cubicBezTo>
                  <a:cubicBezTo>
                    <a:pt x="1415449" y="2671614"/>
                    <a:pt x="1408890" y="2733641"/>
                    <a:pt x="1397285" y="2794570"/>
                  </a:cubicBezTo>
                  <a:cubicBezTo>
                    <a:pt x="1394975" y="2806700"/>
                    <a:pt x="1383586" y="2815119"/>
                    <a:pt x="1376737" y="2825393"/>
                  </a:cubicBezTo>
                  <a:cubicBezTo>
                    <a:pt x="1344619" y="2953870"/>
                    <a:pt x="1385668" y="2794136"/>
                    <a:pt x="1356188" y="2897312"/>
                  </a:cubicBezTo>
                  <a:cubicBezTo>
                    <a:pt x="1352309" y="2910889"/>
                    <a:pt x="1350872" y="2925187"/>
                    <a:pt x="1345914" y="2938409"/>
                  </a:cubicBezTo>
                  <a:cubicBezTo>
                    <a:pt x="1340536" y="2952749"/>
                    <a:pt x="1332215" y="2965806"/>
                    <a:pt x="1325366" y="2979505"/>
                  </a:cubicBezTo>
                  <a:cubicBezTo>
                    <a:pt x="1321941" y="3003478"/>
                    <a:pt x="1319841" y="3027678"/>
                    <a:pt x="1315092" y="3051424"/>
                  </a:cubicBezTo>
                  <a:cubicBezTo>
                    <a:pt x="1312968" y="3062044"/>
                    <a:pt x="1313631" y="3075952"/>
                    <a:pt x="1304818" y="3082247"/>
                  </a:cubicBezTo>
                  <a:cubicBezTo>
                    <a:pt x="1287193" y="3094837"/>
                    <a:pt x="1263721" y="3095946"/>
                    <a:pt x="1243173" y="3102795"/>
                  </a:cubicBezTo>
                  <a:cubicBezTo>
                    <a:pt x="1181011" y="3164954"/>
                    <a:pt x="1284880" y="3068688"/>
                    <a:pt x="1171254" y="3133618"/>
                  </a:cubicBezTo>
                  <a:cubicBezTo>
                    <a:pt x="1160533" y="3139744"/>
                    <a:pt x="1160080" y="3156404"/>
                    <a:pt x="1150705" y="3164440"/>
                  </a:cubicBezTo>
                  <a:cubicBezTo>
                    <a:pt x="1135543" y="3177436"/>
                    <a:pt x="1116268" y="3184679"/>
                    <a:pt x="1099334" y="3195263"/>
                  </a:cubicBezTo>
                  <a:cubicBezTo>
                    <a:pt x="1088863" y="3201807"/>
                    <a:pt x="1078390" y="3208402"/>
                    <a:pt x="1068512" y="3215811"/>
                  </a:cubicBezTo>
                  <a:cubicBezTo>
                    <a:pt x="1050969" y="3228968"/>
                    <a:pt x="1036310" y="3246258"/>
                    <a:pt x="1017141" y="3256908"/>
                  </a:cubicBezTo>
                  <a:cubicBezTo>
                    <a:pt x="1004798" y="3263765"/>
                    <a:pt x="989744" y="3263757"/>
                    <a:pt x="976045" y="3267182"/>
                  </a:cubicBezTo>
                  <a:cubicBezTo>
                    <a:pt x="906528" y="3336697"/>
                    <a:pt x="992798" y="3252290"/>
                    <a:pt x="883577" y="3349375"/>
                  </a:cubicBezTo>
                  <a:cubicBezTo>
                    <a:pt x="872717" y="3359028"/>
                    <a:pt x="865751" y="3373699"/>
                    <a:pt x="852755" y="3380197"/>
                  </a:cubicBezTo>
                  <a:cubicBezTo>
                    <a:pt x="837136" y="3388007"/>
                    <a:pt x="818508" y="3387047"/>
                    <a:pt x="801384" y="3390472"/>
                  </a:cubicBezTo>
                  <a:cubicBezTo>
                    <a:pt x="791110" y="3397321"/>
                    <a:pt x="781845" y="3406005"/>
                    <a:pt x="770561" y="3411020"/>
                  </a:cubicBezTo>
                  <a:cubicBezTo>
                    <a:pt x="750768" y="3419817"/>
                    <a:pt x="708917" y="3431568"/>
                    <a:pt x="708917" y="3431568"/>
                  </a:cubicBezTo>
                  <a:cubicBezTo>
                    <a:pt x="661803" y="3478682"/>
                    <a:pt x="721910" y="3422907"/>
                    <a:pt x="647272" y="3472665"/>
                  </a:cubicBezTo>
                  <a:cubicBezTo>
                    <a:pt x="639212" y="3478038"/>
                    <a:pt x="634287" y="3487162"/>
                    <a:pt x="626723" y="3493213"/>
                  </a:cubicBezTo>
                  <a:cubicBezTo>
                    <a:pt x="555209" y="3550423"/>
                    <a:pt x="638290" y="3471372"/>
                    <a:pt x="565078" y="3544584"/>
                  </a:cubicBezTo>
                  <a:cubicBezTo>
                    <a:pt x="554804" y="3568557"/>
                    <a:pt x="536050" y="3590483"/>
                    <a:pt x="534256" y="3616503"/>
                  </a:cubicBezTo>
                  <a:cubicBezTo>
                    <a:pt x="520960" y="3809303"/>
                    <a:pt x="515728" y="3784931"/>
                    <a:pt x="565078" y="3883631"/>
                  </a:cubicBezTo>
                  <a:cubicBezTo>
                    <a:pt x="568503" y="3900755"/>
                    <a:pt x="568260" y="3919044"/>
                    <a:pt x="575352" y="3935002"/>
                  </a:cubicBezTo>
                  <a:cubicBezTo>
                    <a:pt x="582307" y="3950650"/>
                    <a:pt x="596222" y="3962165"/>
                    <a:pt x="606175" y="3976099"/>
                  </a:cubicBezTo>
                  <a:cubicBezTo>
                    <a:pt x="613352" y="3986147"/>
                    <a:pt x="619874" y="3996647"/>
                    <a:pt x="626723" y="4006921"/>
                  </a:cubicBezTo>
                  <a:cubicBezTo>
                    <a:pt x="630148" y="4024045"/>
                    <a:pt x="632762" y="4041351"/>
                    <a:pt x="636997" y="4058292"/>
                  </a:cubicBezTo>
                  <a:cubicBezTo>
                    <a:pt x="639624" y="4068798"/>
                    <a:pt x="646245" y="4078333"/>
                    <a:pt x="647272" y="4089114"/>
                  </a:cubicBezTo>
                  <a:cubicBezTo>
                    <a:pt x="653126" y="4150576"/>
                    <a:pt x="654121" y="4212404"/>
                    <a:pt x="657546" y="4274049"/>
                  </a:cubicBezTo>
                  <a:cubicBezTo>
                    <a:pt x="650696" y="4284323"/>
                    <a:pt x="644174" y="4294824"/>
                    <a:pt x="636997" y="4304872"/>
                  </a:cubicBezTo>
                  <a:cubicBezTo>
                    <a:pt x="627044" y="4318806"/>
                    <a:pt x="608990" y="4329078"/>
                    <a:pt x="606175" y="4345968"/>
                  </a:cubicBezTo>
                  <a:cubicBezTo>
                    <a:pt x="597727" y="4396657"/>
                    <a:pt x="644068" y="4526189"/>
                    <a:pt x="575352" y="4572000"/>
                  </a:cubicBezTo>
                  <a:cubicBezTo>
                    <a:pt x="562609" y="4580496"/>
                    <a:pt x="547955" y="4585699"/>
                    <a:pt x="534256" y="4592548"/>
                  </a:cubicBezTo>
                  <a:cubicBezTo>
                    <a:pt x="433520" y="4726862"/>
                    <a:pt x="562752" y="4564052"/>
                    <a:pt x="472611" y="4654193"/>
                  </a:cubicBezTo>
                  <a:cubicBezTo>
                    <a:pt x="460503" y="4666301"/>
                    <a:pt x="452932" y="4682289"/>
                    <a:pt x="441788" y="4695290"/>
                  </a:cubicBezTo>
                  <a:cubicBezTo>
                    <a:pt x="432332" y="4706322"/>
                    <a:pt x="420422" y="4715080"/>
                    <a:pt x="410966" y="4726112"/>
                  </a:cubicBezTo>
                  <a:cubicBezTo>
                    <a:pt x="379289" y="4763068"/>
                    <a:pt x="352917" y="4804710"/>
                    <a:pt x="318499" y="4839128"/>
                  </a:cubicBezTo>
                  <a:cubicBezTo>
                    <a:pt x="304800" y="4852827"/>
                    <a:pt x="290159" y="4865644"/>
                    <a:pt x="277402" y="4880224"/>
                  </a:cubicBezTo>
                  <a:cubicBezTo>
                    <a:pt x="223876" y="4941395"/>
                    <a:pt x="271855" y="4904470"/>
                    <a:pt x="215757" y="4941869"/>
                  </a:cubicBezTo>
                  <a:cubicBezTo>
                    <a:pt x="205483" y="5017213"/>
                    <a:pt x="200340" y="5093437"/>
                    <a:pt x="184934" y="5167901"/>
                  </a:cubicBezTo>
                  <a:cubicBezTo>
                    <a:pt x="179650" y="5193442"/>
                    <a:pt x="164905" y="5216076"/>
                    <a:pt x="154112" y="5239820"/>
                  </a:cubicBezTo>
                  <a:cubicBezTo>
                    <a:pt x="135184" y="5281463"/>
                    <a:pt x="121537" y="5292945"/>
                    <a:pt x="143838" y="5270642"/>
                  </a:cubicBezTo>
                </a:path>
              </a:pathLst>
            </a:cu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4666939-55B2-53D7-A461-0C55F00A0DD0}"/>
                </a:ext>
              </a:extLst>
            </p:cNvPr>
            <p:cNvSpPr/>
            <p:nvPr/>
          </p:nvSpPr>
          <p:spPr>
            <a:xfrm>
              <a:off x="6808192" y="1351545"/>
              <a:ext cx="1417860" cy="5281818"/>
            </a:xfrm>
            <a:custGeom>
              <a:avLst/>
              <a:gdLst>
                <a:gd name="connsiteX0" fmla="*/ 0 w 1417860"/>
                <a:gd name="connsiteY0" fmla="*/ 0 h 5281818"/>
                <a:gd name="connsiteX1" fmla="*/ 10274 w 1417860"/>
                <a:gd name="connsiteY1" fmla="*/ 51370 h 5281818"/>
                <a:gd name="connsiteX2" fmla="*/ 51370 w 1417860"/>
                <a:gd name="connsiteY2" fmla="*/ 267128 h 5281818"/>
                <a:gd name="connsiteX3" fmla="*/ 71919 w 1417860"/>
                <a:gd name="connsiteY3" fmla="*/ 287676 h 5281818"/>
                <a:gd name="connsiteX4" fmla="*/ 82193 w 1417860"/>
                <a:gd name="connsiteY4" fmla="*/ 318499 h 5281818"/>
                <a:gd name="connsiteX5" fmla="*/ 113015 w 1417860"/>
                <a:gd name="connsiteY5" fmla="*/ 339047 h 5281818"/>
                <a:gd name="connsiteX6" fmla="*/ 154112 w 1417860"/>
                <a:gd name="connsiteY6" fmla="*/ 369869 h 5281818"/>
                <a:gd name="connsiteX7" fmla="*/ 195209 w 1417860"/>
                <a:gd name="connsiteY7" fmla="*/ 421240 h 5281818"/>
                <a:gd name="connsiteX8" fmla="*/ 164386 w 1417860"/>
                <a:gd name="connsiteY8" fmla="*/ 513708 h 5281818"/>
                <a:gd name="connsiteX9" fmla="*/ 143838 w 1417860"/>
                <a:gd name="connsiteY9" fmla="*/ 544530 h 5281818"/>
                <a:gd name="connsiteX10" fmla="*/ 133564 w 1417860"/>
                <a:gd name="connsiteY10" fmla="*/ 585627 h 5281818"/>
                <a:gd name="connsiteX11" fmla="*/ 113015 w 1417860"/>
                <a:gd name="connsiteY11" fmla="*/ 616449 h 5281818"/>
                <a:gd name="connsiteX12" fmla="*/ 143838 w 1417860"/>
                <a:gd name="connsiteY12" fmla="*/ 698642 h 5281818"/>
                <a:gd name="connsiteX13" fmla="*/ 164386 w 1417860"/>
                <a:gd name="connsiteY13" fmla="*/ 719191 h 5281818"/>
                <a:gd name="connsiteX14" fmla="*/ 195209 w 1417860"/>
                <a:gd name="connsiteY14" fmla="*/ 760287 h 5281818"/>
                <a:gd name="connsiteX15" fmla="*/ 215757 w 1417860"/>
                <a:gd name="connsiteY15" fmla="*/ 821932 h 5281818"/>
                <a:gd name="connsiteX16" fmla="*/ 226031 w 1417860"/>
                <a:gd name="connsiteY16" fmla="*/ 852755 h 5281818"/>
                <a:gd name="connsiteX17" fmla="*/ 246579 w 1417860"/>
                <a:gd name="connsiteY17" fmla="*/ 904126 h 5281818"/>
                <a:gd name="connsiteX18" fmla="*/ 277402 w 1417860"/>
                <a:gd name="connsiteY18" fmla="*/ 986319 h 5281818"/>
                <a:gd name="connsiteX19" fmla="*/ 308224 w 1417860"/>
                <a:gd name="connsiteY19" fmla="*/ 1017141 h 5281818"/>
                <a:gd name="connsiteX20" fmla="*/ 349321 w 1417860"/>
                <a:gd name="connsiteY20" fmla="*/ 1109609 h 5281818"/>
                <a:gd name="connsiteX21" fmla="*/ 390418 w 1417860"/>
                <a:gd name="connsiteY21" fmla="*/ 1191802 h 5281818"/>
                <a:gd name="connsiteX22" fmla="*/ 421240 w 1417860"/>
                <a:gd name="connsiteY22" fmla="*/ 1222624 h 5281818"/>
                <a:gd name="connsiteX23" fmla="*/ 441788 w 1417860"/>
                <a:gd name="connsiteY23" fmla="*/ 1253447 h 5281818"/>
                <a:gd name="connsiteX24" fmla="*/ 544530 w 1417860"/>
                <a:gd name="connsiteY24" fmla="*/ 1263721 h 5281818"/>
                <a:gd name="connsiteX25" fmla="*/ 554804 w 1417860"/>
                <a:gd name="connsiteY25" fmla="*/ 1294543 h 5281818"/>
                <a:gd name="connsiteX26" fmla="*/ 616449 w 1417860"/>
                <a:gd name="connsiteY26" fmla="*/ 1356188 h 5281818"/>
                <a:gd name="connsiteX27" fmla="*/ 636997 w 1417860"/>
                <a:gd name="connsiteY27" fmla="*/ 1407559 h 5281818"/>
                <a:gd name="connsiteX28" fmla="*/ 657546 w 1417860"/>
                <a:gd name="connsiteY28" fmla="*/ 1469204 h 5281818"/>
                <a:gd name="connsiteX29" fmla="*/ 698642 w 1417860"/>
                <a:gd name="connsiteY29" fmla="*/ 1500027 h 5281818"/>
                <a:gd name="connsiteX30" fmla="*/ 729465 w 1417860"/>
                <a:gd name="connsiteY30" fmla="*/ 1571946 h 5281818"/>
                <a:gd name="connsiteX31" fmla="*/ 750013 w 1417860"/>
                <a:gd name="connsiteY31" fmla="*/ 1623317 h 5281818"/>
                <a:gd name="connsiteX32" fmla="*/ 791110 w 1417860"/>
                <a:gd name="connsiteY32" fmla="*/ 1674687 h 5281818"/>
                <a:gd name="connsiteX33" fmla="*/ 1027415 w 1417860"/>
                <a:gd name="connsiteY33" fmla="*/ 1715784 h 5281818"/>
                <a:gd name="connsiteX34" fmla="*/ 1047964 w 1417860"/>
                <a:gd name="connsiteY34" fmla="*/ 1787703 h 5281818"/>
                <a:gd name="connsiteX35" fmla="*/ 1068512 w 1417860"/>
                <a:gd name="connsiteY35" fmla="*/ 1839074 h 5281818"/>
                <a:gd name="connsiteX36" fmla="*/ 1078786 w 1417860"/>
                <a:gd name="connsiteY36" fmla="*/ 1890445 h 5281818"/>
                <a:gd name="connsiteX37" fmla="*/ 1099334 w 1417860"/>
                <a:gd name="connsiteY37" fmla="*/ 1972638 h 5281818"/>
                <a:gd name="connsiteX38" fmla="*/ 1150705 w 1417860"/>
                <a:gd name="connsiteY38" fmla="*/ 2024009 h 5281818"/>
                <a:gd name="connsiteX39" fmla="*/ 1253447 w 1417860"/>
                <a:gd name="connsiteY39" fmla="*/ 2157573 h 5281818"/>
                <a:gd name="connsiteX40" fmla="*/ 1273995 w 1417860"/>
                <a:gd name="connsiteY40" fmla="*/ 2229492 h 5281818"/>
                <a:gd name="connsiteX41" fmla="*/ 1304818 w 1417860"/>
                <a:gd name="connsiteY41" fmla="*/ 2260314 h 5281818"/>
                <a:gd name="connsiteX42" fmla="*/ 1325366 w 1417860"/>
                <a:gd name="connsiteY42" fmla="*/ 2291137 h 5281818"/>
                <a:gd name="connsiteX43" fmla="*/ 1335640 w 1417860"/>
                <a:gd name="connsiteY43" fmla="*/ 2332233 h 5281818"/>
                <a:gd name="connsiteX44" fmla="*/ 1366463 w 1417860"/>
                <a:gd name="connsiteY44" fmla="*/ 2352782 h 5281818"/>
                <a:gd name="connsiteX45" fmla="*/ 1376737 w 1417860"/>
                <a:gd name="connsiteY45" fmla="*/ 2404152 h 5281818"/>
                <a:gd name="connsiteX46" fmla="*/ 1397285 w 1417860"/>
                <a:gd name="connsiteY46" fmla="*/ 2465797 h 5281818"/>
                <a:gd name="connsiteX47" fmla="*/ 1417833 w 1417860"/>
                <a:gd name="connsiteY47" fmla="*/ 2609636 h 5281818"/>
                <a:gd name="connsiteX48" fmla="*/ 1397285 w 1417860"/>
                <a:gd name="connsiteY48" fmla="*/ 2794570 h 5281818"/>
                <a:gd name="connsiteX49" fmla="*/ 1376737 w 1417860"/>
                <a:gd name="connsiteY49" fmla="*/ 2825393 h 5281818"/>
                <a:gd name="connsiteX50" fmla="*/ 1356188 w 1417860"/>
                <a:gd name="connsiteY50" fmla="*/ 2897312 h 5281818"/>
                <a:gd name="connsiteX51" fmla="*/ 1345914 w 1417860"/>
                <a:gd name="connsiteY51" fmla="*/ 2938409 h 5281818"/>
                <a:gd name="connsiteX52" fmla="*/ 1325366 w 1417860"/>
                <a:gd name="connsiteY52" fmla="*/ 2979505 h 5281818"/>
                <a:gd name="connsiteX53" fmla="*/ 1315092 w 1417860"/>
                <a:gd name="connsiteY53" fmla="*/ 3051424 h 5281818"/>
                <a:gd name="connsiteX54" fmla="*/ 1304818 w 1417860"/>
                <a:gd name="connsiteY54" fmla="*/ 3082247 h 5281818"/>
                <a:gd name="connsiteX55" fmla="*/ 1243173 w 1417860"/>
                <a:gd name="connsiteY55" fmla="*/ 3102795 h 5281818"/>
                <a:gd name="connsiteX56" fmla="*/ 1171254 w 1417860"/>
                <a:gd name="connsiteY56" fmla="*/ 3133618 h 5281818"/>
                <a:gd name="connsiteX57" fmla="*/ 1150705 w 1417860"/>
                <a:gd name="connsiteY57" fmla="*/ 3164440 h 5281818"/>
                <a:gd name="connsiteX58" fmla="*/ 1099334 w 1417860"/>
                <a:gd name="connsiteY58" fmla="*/ 3195263 h 5281818"/>
                <a:gd name="connsiteX59" fmla="*/ 1068512 w 1417860"/>
                <a:gd name="connsiteY59" fmla="*/ 3215811 h 5281818"/>
                <a:gd name="connsiteX60" fmla="*/ 1017141 w 1417860"/>
                <a:gd name="connsiteY60" fmla="*/ 3256908 h 5281818"/>
                <a:gd name="connsiteX61" fmla="*/ 976045 w 1417860"/>
                <a:gd name="connsiteY61" fmla="*/ 3267182 h 5281818"/>
                <a:gd name="connsiteX62" fmla="*/ 883577 w 1417860"/>
                <a:gd name="connsiteY62" fmla="*/ 3349375 h 5281818"/>
                <a:gd name="connsiteX63" fmla="*/ 852755 w 1417860"/>
                <a:gd name="connsiteY63" fmla="*/ 3380197 h 5281818"/>
                <a:gd name="connsiteX64" fmla="*/ 801384 w 1417860"/>
                <a:gd name="connsiteY64" fmla="*/ 3390472 h 5281818"/>
                <a:gd name="connsiteX65" fmla="*/ 770561 w 1417860"/>
                <a:gd name="connsiteY65" fmla="*/ 3411020 h 5281818"/>
                <a:gd name="connsiteX66" fmla="*/ 708917 w 1417860"/>
                <a:gd name="connsiteY66" fmla="*/ 3431568 h 5281818"/>
                <a:gd name="connsiteX67" fmla="*/ 647272 w 1417860"/>
                <a:gd name="connsiteY67" fmla="*/ 3472665 h 5281818"/>
                <a:gd name="connsiteX68" fmla="*/ 626723 w 1417860"/>
                <a:gd name="connsiteY68" fmla="*/ 3493213 h 5281818"/>
                <a:gd name="connsiteX69" fmla="*/ 565078 w 1417860"/>
                <a:gd name="connsiteY69" fmla="*/ 3544584 h 5281818"/>
                <a:gd name="connsiteX70" fmla="*/ 534256 w 1417860"/>
                <a:gd name="connsiteY70" fmla="*/ 3616503 h 5281818"/>
                <a:gd name="connsiteX71" fmla="*/ 565078 w 1417860"/>
                <a:gd name="connsiteY71" fmla="*/ 3883631 h 5281818"/>
                <a:gd name="connsiteX72" fmla="*/ 575352 w 1417860"/>
                <a:gd name="connsiteY72" fmla="*/ 3935002 h 5281818"/>
                <a:gd name="connsiteX73" fmla="*/ 606175 w 1417860"/>
                <a:gd name="connsiteY73" fmla="*/ 3976099 h 5281818"/>
                <a:gd name="connsiteX74" fmla="*/ 626723 w 1417860"/>
                <a:gd name="connsiteY74" fmla="*/ 4006921 h 5281818"/>
                <a:gd name="connsiteX75" fmla="*/ 636997 w 1417860"/>
                <a:gd name="connsiteY75" fmla="*/ 4058292 h 5281818"/>
                <a:gd name="connsiteX76" fmla="*/ 647272 w 1417860"/>
                <a:gd name="connsiteY76" fmla="*/ 4089114 h 5281818"/>
                <a:gd name="connsiteX77" fmla="*/ 657546 w 1417860"/>
                <a:gd name="connsiteY77" fmla="*/ 4274049 h 5281818"/>
                <a:gd name="connsiteX78" fmla="*/ 636997 w 1417860"/>
                <a:gd name="connsiteY78" fmla="*/ 4304872 h 5281818"/>
                <a:gd name="connsiteX79" fmla="*/ 606175 w 1417860"/>
                <a:gd name="connsiteY79" fmla="*/ 4345968 h 5281818"/>
                <a:gd name="connsiteX80" fmla="*/ 575352 w 1417860"/>
                <a:gd name="connsiteY80" fmla="*/ 4572000 h 5281818"/>
                <a:gd name="connsiteX81" fmla="*/ 534256 w 1417860"/>
                <a:gd name="connsiteY81" fmla="*/ 4592548 h 5281818"/>
                <a:gd name="connsiteX82" fmla="*/ 472611 w 1417860"/>
                <a:gd name="connsiteY82" fmla="*/ 4654193 h 5281818"/>
                <a:gd name="connsiteX83" fmla="*/ 441788 w 1417860"/>
                <a:gd name="connsiteY83" fmla="*/ 4695290 h 5281818"/>
                <a:gd name="connsiteX84" fmla="*/ 410966 w 1417860"/>
                <a:gd name="connsiteY84" fmla="*/ 4726112 h 5281818"/>
                <a:gd name="connsiteX85" fmla="*/ 318499 w 1417860"/>
                <a:gd name="connsiteY85" fmla="*/ 4839128 h 5281818"/>
                <a:gd name="connsiteX86" fmla="*/ 277402 w 1417860"/>
                <a:gd name="connsiteY86" fmla="*/ 4880224 h 5281818"/>
                <a:gd name="connsiteX87" fmla="*/ 215757 w 1417860"/>
                <a:gd name="connsiteY87" fmla="*/ 4941869 h 5281818"/>
                <a:gd name="connsiteX88" fmla="*/ 184934 w 1417860"/>
                <a:gd name="connsiteY88" fmla="*/ 5167901 h 5281818"/>
                <a:gd name="connsiteX89" fmla="*/ 154112 w 1417860"/>
                <a:gd name="connsiteY89" fmla="*/ 5239820 h 5281818"/>
                <a:gd name="connsiteX90" fmla="*/ 143838 w 1417860"/>
                <a:gd name="connsiteY90" fmla="*/ 5270642 h 5281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1417860" h="5281818">
                  <a:moveTo>
                    <a:pt x="0" y="0"/>
                  </a:moveTo>
                  <a:cubicBezTo>
                    <a:pt x="3425" y="17123"/>
                    <a:pt x="7804" y="34083"/>
                    <a:pt x="10274" y="51370"/>
                  </a:cubicBezTo>
                  <a:cubicBezTo>
                    <a:pt x="19896" y="118725"/>
                    <a:pt x="14726" y="203002"/>
                    <a:pt x="51370" y="267128"/>
                  </a:cubicBezTo>
                  <a:cubicBezTo>
                    <a:pt x="56176" y="275538"/>
                    <a:pt x="65069" y="280827"/>
                    <a:pt x="71919" y="287676"/>
                  </a:cubicBezTo>
                  <a:cubicBezTo>
                    <a:pt x="75344" y="297950"/>
                    <a:pt x="75428" y="310042"/>
                    <a:pt x="82193" y="318499"/>
                  </a:cubicBezTo>
                  <a:cubicBezTo>
                    <a:pt x="89907" y="328141"/>
                    <a:pt x="102967" y="331870"/>
                    <a:pt x="113015" y="339047"/>
                  </a:cubicBezTo>
                  <a:cubicBezTo>
                    <a:pt x="126949" y="349000"/>
                    <a:pt x="140957" y="358907"/>
                    <a:pt x="154112" y="369869"/>
                  </a:cubicBezTo>
                  <a:cubicBezTo>
                    <a:pt x="176069" y="388166"/>
                    <a:pt x="178621" y="396359"/>
                    <a:pt x="195209" y="421240"/>
                  </a:cubicBezTo>
                  <a:cubicBezTo>
                    <a:pt x="213292" y="475492"/>
                    <a:pt x="211490" y="443052"/>
                    <a:pt x="164386" y="513708"/>
                  </a:cubicBezTo>
                  <a:lnTo>
                    <a:pt x="143838" y="544530"/>
                  </a:lnTo>
                  <a:cubicBezTo>
                    <a:pt x="140413" y="558229"/>
                    <a:pt x="139126" y="572648"/>
                    <a:pt x="133564" y="585627"/>
                  </a:cubicBezTo>
                  <a:cubicBezTo>
                    <a:pt x="128700" y="596977"/>
                    <a:pt x="114547" y="604196"/>
                    <a:pt x="113015" y="616449"/>
                  </a:cubicBezTo>
                  <a:cubicBezTo>
                    <a:pt x="109024" y="648379"/>
                    <a:pt x="125403" y="675598"/>
                    <a:pt x="143838" y="698642"/>
                  </a:cubicBezTo>
                  <a:cubicBezTo>
                    <a:pt x="149889" y="706206"/>
                    <a:pt x="158185" y="711750"/>
                    <a:pt x="164386" y="719191"/>
                  </a:cubicBezTo>
                  <a:cubicBezTo>
                    <a:pt x="175348" y="732346"/>
                    <a:pt x="184935" y="746588"/>
                    <a:pt x="195209" y="760287"/>
                  </a:cubicBezTo>
                  <a:lnTo>
                    <a:pt x="215757" y="821932"/>
                  </a:lnTo>
                  <a:cubicBezTo>
                    <a:pt x="219182" y="832206"/>
                    <a:pt x="222009" y="842700"/>
                    <a:pt x="226031" y="852755"/>
                  </a:cubicBezTo>
                  <a:cubicBezTo>
                    <a:pt x="232880" y="869879"/>
                    <a:pt x="240747" y="886630"/>
                    <a:pt x="246579" y="904126"/>
                  </a:cubicBezTo>
                  <a:cubicBezTo>
                    <a:pt x="260022" y="944455"/>
                    <a:pt x="251132" y="949541"/>
                    <a:pt x="277402" y="986319"/>
                  </a:cubicBezTo>
                  <a:cubicBezTo>
                    <a:pt x="285847" y="998142"/>
                    <a:pt x="297950" y="1006867"/>
                    <a:pt x="308224" y="1017141"/>
                  </a:cubicBezTo>
                  <a:cubicBezTo>
                    <a:pt x="329968" y="1082370"/>
                    <a:pt x="304738" y="1011524"/>
                    <a:pt x="349321" y="1109609"/>
                  </a:cubicBezTo>
                  <a:cubicBezTo>
                    <a:pt x="368205" y="1151154"/>
                    <a:pt x="363824" y="1159889"/>
                    <a:pt x="390418" y="1191802"/>
                  </a:cubicBezTo>
                  <a:cubicBezTo>
                    <a:pt x="399720" y="1202964"/>
                    <a:pt x="411938" y="1211462"/>
                    <a:pt x="421240" y="1222624"/>
                  </a:cubicBezTo>
                  <a:cubicBezTo>
                    <a:pt x="429145" y="1232110"/>
                    <a:pt x="430074" y="1249542"/>
                    <a:pt x="441788" y="1253447"/>
                  </a:cubicBezTo>
                  <a:cubicBezTo>
                    <a:pt x="474440" y="1264331"/>
                    <a:pt x="510283" y="1260296"/>
                    <a:pt x="544530" y="1263721"/>
                  </a:cubicBezTo>
                  <a:cubicBezTo>
                    <a:pt x="547955" y="1273995"/>
                    <a:pt x="547871" y="1286223"/>
                    <a:pt x="554804" y="1294543"/>
                  </a:cubicBezTo>
                  <a:cubicBezTo>
                    <a:pt x="608408" y="1358868"/>
                    <a:pt x="584507" y="1292303"/>
                    <a:pt x="616449" y="1356188"/>
                  </a:cubicBezTo>
                  <a:cubicBezTo>
                    <a:pt x="624697" y="1372684"/>
                    <a:pt x="630694" y="1390227"/>
                    <a:pt x="636997" y="1407559"/>
                  </a:cubicBezTo>
                  <a:cubicBezTo>
                    <a:pt x="644399" y="1427915"/>
                    <a:pt x="645531" y="1451182"/>
                    <a:pt x="657546" y="1469204"/>
                  </a:cubicBezTo>
                  <a:cubicBezTo>
                    <a:pt x="667044" y="1483452"/>
                    <a:pt x="684943" y="1489753"/>
                    <a:pt x="698642" y="1500027"/>
                  </a:cubicBezTo>
                  <a:cubicBezTo>
                    <a:pt x="720027" y="1585560"/>
                    <a:pt x="693988" y="1500990"/>
                    <a:pt x="729465" y="1571946"/>
                  </a:cubicBezTo>
                  <a:cubicBezTo>
                    <a:pt x="737713" y="1588442"/>
                    <a:pt x="740524" y="1607503"/>
                    <a:pt x="750013" y="1623317"/>
                  </a:cubicBezTo>
                  <a:cubicBezTo>
                    <a:pt x="761295" y="1642121"/>
                    <a:pt x="770750" y="1666543"/>
                    <a:pt x="791110" y="1674687"/>
                  </a:cubicBezTo>
                  <a:cubicBezTo>
                    <a:pt x="823786" y="1687757"/>
                    <a:pt x="967856" y="1707276"/>
                    <a:pt x="1027415" y="1715784"/>
                  </a:cubicBezTo>
                  <a:cubicBezTo>
                    <a:pt x="1034265" y="1739757"/>
                    <a:pt x="1040080" y="1764050"/>
                    <a:pt x="1047964" y="1787703"/>
                  </a:cubicBezTo>
                  <a:cubicBezTo>
                    <a:pt x="1053796" y="1805199"/>
                    <a:pt x="1063213" y="1821409"/>
                    <a:pt x="1068512" y="1839074"/>
                  </a:cubicBezTo>
                  <a:cubicBezTo>
                    <a:pt x="1073530" y="1855800"/>
                    <a:pt x="1074859" y="1873429"/>
                    <a:pt x="1078786" y="1890445"/>
                  </a:cubicBezTo>
                  <a:cubicBezTo>
                    <a:pt x="1085136" y="1917963"/>
                    <a:pt x="1079365" y="1952669"/>
                    <a:pt x="1099334" y="1972638"/>
                  </a:cubicBezTo>
                  <a:cubicBezTo>
                    <a:pt x="1116458" y="1989762"/>
                    <a:pt x="1137272" y="2003860"/>
                    <a:pt x="1150705" y="2024009"/>
                  </a:cubicBezTo>
                  <a:cubicBezTo>
                    <a:pt x="1209316" y="2111925"/>
                    <a:pt x="1175730" y="2066903"/>
                    <a:pt x="1253447" y="2157573"/>
                  </a:cubicBezTo>
                  <a:cubicBezTo>
                    <a:pt x="1260296" y="2181546"/>
                    <a:pt x="1262845" y="2207192"/>
                    <a:pt x="1273995" y="2229492"/>
                  </a:cubicBezTo>
                  <a:cubicBezTo>
                    <a:pt x="1280493" y="2242488"/>
                    <a:pt x="1295516" y="2249152"/>
                    <a:pt x="1304818" y="2260314"/>
                  </a:cubicBezTo>
                  <a:cubicBezTo>
                    <a:pt x="1312723" y="2269800"/>
                    <a:pt x="1318517" y="2280863"/>
                    <a:pt x="1325366" y="2291137"/>
                  </a:cubicBezTo>
                  <a:cubicBezTo>
                    <a:pt x="1328791" y="2304836"/>
                    <a:pt x="1327807" y="2320484"/>
                    <a:pt x="1335640" y="2332233"/>
                  </a:cubicBezTo>
                  <a:cubicBezTo>
                    <a:pt x="1342490" y="2342507"/>
                    <a:pt x="1360336" y="2342061"/>
                    <a:pt x="1366463" y="2352782"/>
                  </a:cubicBezTo>
                  <a:cubicBezTo>
                    <a:pt x="1375127" y="2367944"/>
                    <a:pt x="1372142" y="2387305"/>
                    <a:pt x="1376737" y="2404152"/>
                  </a:cubicBezTo>
                  <a:cubicBezTo>
                    <a:pt x="1382436" y="2425049"/>
                    <a:pt x="1397285" y="2465797"/>
                    <a:pt x="1397285" y="2465797"/>
                  </a:cubicBezTo>
                  <a:cubicBezTo>
                    <a:pt x="1401791" y="2492834"/>
                    <a:pt x="1418637" y="2588741"/>
                    <a:pt x="1417833" y="2609636"/>
                  </a:cubicBezTo>
                  <a:cubicBezTo>
                    <a:pt x="1415449" y="2671614"/>
                    <a:pt x="1408890" y="2733641"/>
                    <a:pt x="1397285" y="2794570"/>
                  </a:cubicBezTo>
                  <a:cubicBezTo>
                    <a:pt x="1394975" y="2806700"/>
                    <a:pt x="1383586" y="2815119"/>
                    <a:pt x="1376737" y="2825393"/>
                  </a:cubicBezTo>
                  <a:cubicBezTo>
                    <a:pt x="1344619" y="2953870"/>
                    <a:pt x="1385668" y="2794136"/>
                    <a:pt x="1356188" y="2897312"/>
                  </a:cubicBezTo>
                  <a:cubicBezTo>
                    <a:pt x="1352309" y="2910889"/>
                    <a:pt x="1350872" y="2925187"/>
                    <a:pt x="1345914" y="2938409"/>
                  </a:cubicBezTo>
                  <a:cubicBezTo>
                    <a:pt x="1340536" y="2952749"/>
                    <a:pt x="1332215" y="2965806"/>
                    <a:pt x="1325366" y="2979505"/>
                  </a:cubicBezTo>
                  <a:cubicBezTo>
                    <a:pt x="1321941" y="3003478"/>
                    <a:pt x="1319841" y="3027678"/>
                    <a:pt x="1315092" y="3051424"/>
                  </a:cubicBezTo>
                  <a:cubicBezTo>
                    <a:pt x="1312968" y="3062044"/>
                    <a:pt x="1313631" y="3075952"/>
                    <a:pt x="1304818" y="3082247"/>
                  </a:cubicBezTo>
                  <a:cubicBezTo>
                    <a:pt x="1287193" y="3094837"/>
                    <a:pt x="1263721" y="3095946"/>
                    <a:pt x="1243173" y="3102795"/>
                  </a:cubicBezTo>
                  <a:cubicBezTo>
                    <a:pt x="1181011" y="3164954"/>
                    <a:pt x="1284880" y="3068688"/>
                    <a:pt x="1171254" y="3133618"/>
                  </a:cubicBezTo>
                  <a:cubicBezTo>
                    <a:pt x="1160533" y="3139744"/>
                    <a:pt x="1160080" y="3156404"/>
                    <a:pt x="1150705" y="3164440"/>
                  </a:cubicBezTo>
                  <a:cubicBezTo>
                    <a:pt x="1135543" y="3177436"/>
                    <a:pt x="1116268" y="3184679"/>
                    <a:pt x="1099334" y="3195263"/>
                  </a:cubicBezTo>
                  <a:cubicBezTo>
                    <a:pt x="1088863" y="3201807"/>
                    <a:pt x="1078390" y="3208402"/>
                    <a:pt x="1068512" y="3215811"/>
                  </a:cubicBezTo>
                  <a:cubicBezTo>
                    <a:pt x="1050969" y="3228968"/>
                    <a:pt x="1036310" y="3246258"/>
                    <a:pt x="1017141" y="3256908"/>
                  </a:cubicBezTo>
                  <a:cubicBezTo>
                    <a:pt x="1004798" y="3263765"/>
                    <a:pt x="989744" y="3263757"/>
                    <a:pt x="976045" y="3267182"/>
                  </a:cubicBezTo>
                  <a:cubicBezTo>
                    <a:pt x="906528" y="3336697"/>
                    <a:pt x="992798" y="3252290"/>
                    <a:pt x="883577" y="3349375"/>
                  </a:cubicBezTo>
                  <a:cubicBezTo>
                    <a:pt x="872717" y="3359028"/>
                    <a:pt x="865751" y="3373699"/>
                    <a:pt x="852755" y="3380197"/>
                  </a:cubicBezTo>
                  <a:cubicBezTo>
                    <a:pt x="837136" y="3388007"/>
                    <a:pt x="818508" y="3387047"/>
                    <a:pt x="801384" y="3390472"/>
                  </a:cubicBezTo>
                  <a:cubicBezTo>
                    <a:pt x="791110" y="3397321"/>
                    <a:pt x="781845" y="3406005"/>
                    <a:pt x="770561" y="3411020"/>
                  </a:cubicBezTo>
                  <a:cubicBezTo>
                    <a:pt x="750768" y="3419817"/>
                    <a:pt x="708917" y="3431568"/>
                    <a:pt x="708917" y="3431568"/>
                  </a:cubicBezTo>
                  <a:cubicBezTo>
                    <a:pt x="661803" y="3478682"/>
                    <a:pt x="721910" y="3422907"/>
                    <a:pt x="647272" y="3472665"/>
                  </a:cubicBezTo>
                  <a:cubicBezTo>
                    <a:pt x="639212" y="3478038"/>
                    <a:pt x="634287" y="3487162"/>
                    <a:pt x="626723" y="3493213"/>
                  </a:cubicBezTo>
                  <a:cubicBezTo>
                    <a:pt x="555209" y="3550423"/>
                    <a:pt x="638290" y="3471372"/>
                    <a:pt x="565078" y="3544584"/>
                  </a:cubicBezTo>
                  <a:cubicBezTo>
                    <a:pt x="554804" y="3568557"/>
                    <a:pt x="536050" y="3590483"/>
                    <a:pt x="534256" y="3616503"/>
                  </a:cubicBezTo>
                  <a:cubicBezTo>
                    <a:pt x="520960" y="3809303"/>
                    <a:pt x="515728" y="3784931"/>
                    <a:pt x="565078" y="3883631"/>
                  </a:cubicBezTo>
                  <a:cubicBezTo>
                    <a:pt x="568503" y="3900755"/>
                    <a:pt x="568260" y="3919044"/>
                    <a:pt x="575352" y="3935002"/>
                  </a:cubicBezTo>
                  <a:cubicBezTo>
                    <a:pt x="582307" y="3950650"/>
                    <a:pt x="596222" y="3962165"/>
                    <a:pt x="606175" y="3976099"/>
                  </a:cubicBezTo>
                  <a:cubicBezTo>
                    <a:pt x="613352" y="3986147"/>
                    <a:pt x="619874" y="3996647"/>
                    <a:pt x="626723" y="4006921"/>
                  </a:cubicBezTo>
                  <a:cubicBezTo>
                    <a:pt x="630148" y="4024045"/>
                    <a:pt x="632762" y="4041351"/>
                    <a:pt x="636997" y="4058292"/>
                  </a:cubicBezTo>
                  <a:cubicBezTo>
                    <a:pt x="639624" y="4068798"/>
                    <a:pt x="646245" y="4078333"/>
                    <a:pt x="647272" y="4089114"/>
                  </a:cubicBezTo>
                  <a:cubicBezTo>
                    <a:pt x="653126" y="4150576"/>
                    <a:pt x="654121" y="4212404"/>
                    <a:pt x="657546" y="4274049"/>
                  </a:cubicBezTo>
                  <a:cubicBezTo>
                    <a:pt x="650696" y="4284323"/>
                    <a:pt x="644174" y="4294824"/>
                    <a:pt x="636997" y="4304872"/>
                  </a:cubicBezTo>
                  <a:cubicBezTo>
                    <a:pt x="627044" y="4318806"/>
                    <a:pt x="608990" y="4329078"/>
                    <a:pt x="606175" y="4345968"/>
                  </a:cubicBezTo>
                  <a:cubicBezTo>
                    <a:pt x="597727" y="4396657"/>
                    <a:pt x="644068" y="4526189"/>
                    <a:pt x="575352" y="4572000"/>
                  </a:cubicBezTo>
                  <a:cubicBezTo>
                    <a:pt x="562609" y="4580496"/>
                    <a:pt x="547955" y="4585699"/>
                    <a:pt x="534256" y="4592548"/>
                  </a:cubicBezTo>
                  <a:cubicBezTo>
                    <a:pt x="433520" y="4726862"/>
                    <a:pt x="562752" y="4564052"/>
                    <a:pt x="472611" y="4654193"/>
                  </a:cubicBezTo>
                  <a:cubicBezTo>
                    <a:pt x="460503" y="4666301"/>
                    <a:pt x="452932" y="4682289"/>
                    <a:pt x="441788" y="4695290"/>
                  </a:cubicBezTo>
                  <a:cubicBezTo>
                    <a:pt x="432332" y="4706322"/>
                    <a:pt x="420422" y="4715080"/>
                    <a:pt x="410966" y="4726112"/>
                  </a:cubicBezTo>
                  <a:cubicBezTo>
                    <a:pt x="379289" y="4763068"/>
                    <a:pt x="352917" y="4804710"/>
                    <a:pt x="318499" y="4839128"/>
                  </a:cubicBezTo>
                  <a:cubicBezTo>
                    <a:pt x="304800" y="4852827"/>
                    <a:pt x="290159" y="4865644"/>
                    <a:pt x="277402" y="4880224"/>
                  </a:cubicBezTo>
                  <a:cubicBezTo>
                    <a:pt x="223876" y="4941395"/>
                    <a:pt x="271855" y="4904470"/>
                    <a:pt x="215757" y="4941869"/>
                  </a:cubicBezTo>
                  <a:cubicBezTo>
                    <a:pt x="205483" y="5017213"/>
                    <a:pt x="200340" y="5093437"/>
                    <a:pt x="184934" y="5167901"/>
                  </a:cubicBezTo>
                  <a:cubicBezTo>
                    <a:pt x="179650" y="5193442"/>
                    <a:pt x="164905" y="5216076"/>
                    <a:pt x="154112" y="5239820"/>
                  </a:cubicBezTo>
                  <a:cubicBezTo>
                    <a:pt x="135184" y="5281463"/>
                    <a:pt x="121537" y="5292945"/>
                    <a:pt x="143838" y="5270642"/>
                  </a:cubicBezTo>
                </a:path>
              </a:pathLst>
            </a:cu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E5AF744-DEBC-3457-F392-CC13BDF67959}"/>
                </a:ext>
              </a:extLst>
            </p:cNvPr>
            <p:cNvSpPr/>
            <p:nvPr/>
          </p:nvSpPr>
          <p:spPr>
            <a:xfrm>
              <a:off x="6868126" y="1339561"/>
              <a:ext cx="1417860" cy="5281818"/>
            </a:xfrm>
            <a:custGeom>
              <a:avLst/>
              <a:gdLst>
                <a:gd name="connsiteX0" fmla="*/ 0 w 1417860"/>
                <a:gd name="connsiteY0" fmla="*/ 0 h 5281818"/>
                <a:gd name="connsiteX1" fmla="*/ 10274 w 1417860"/>
                <a:gd name="connsiteY1" fmla="*/ 51370 h 5281818"/>
                <a:gd name="connsiteX2" fmla="*/ 51370 w 1417860"/>
                <a:gd name="connsiteY2" fmla="*/ 267128 h 5281818"/>
                <a:gd name="connsiteX3" fmla="*/ 71919 w 1417860"/>
                <a:gd name="connsiteY3" fmla="*/ 287676 h 5281818"/>
                <a:gd name="connsiteX4" fmla="*/ 82193 w 1417860"/>
                <a:gd name="connsiteY4" fmla="*/ 318499 h 5281818"/>
                <a:gd name="connsiteX5" fmla="*/ 113015 w 1417860"/>
                <a:gd name="connsiteY5" fmla="*/ 339047 h 5281818"/>
                <a:gd name="connsiteX6" fmla="*/ 154112 w 1417860"/>
                <a:gd name="connsiteY6" fmla="*/ 369869 h 5281818"/>
                <a:gd name="connsiteX7" fmla="*/ 195209 w 1417860"/>
                <a:gd name="connsiteY7" fmla="*/ 421240 h 5281818"/>
                <a:gd name="connsiteX8" fmla="*/ 164386 w 1417860"/>
                <a:gd name="connsiteY8" fmla="*/ 513708 h 5281818"/>
                <a:gd name="connsiteX9" fmla="*/ 143838 w 1417860"/>
                <a:gd name="connsiteY9" fmla="*/ 544530 h 5281818"/>
                <a:gd name="connsiteX10" fmla="*/ 133564 w 1417860"/>
                <a:gd name="connsiteY10" fmla="*/ 585627 h 5281818"/>
                <a:gd name="connsiteX11" fmla="*/ 113015 w 1417860"/>
                <a:gd name="connsiteY11" fmla="*/ 616449 h 5281818"/>
                <a:gd name="connsiteX12" fmla="*/ 143838 w 1417860"/>
                <a:gd name="connsiteY12" fmla="*/ 698642 h 5281818"/>
                <a:gd name="connsiteX13" fmla="*/ 164386 w 1417860"/>
                <a:gd name="connsiteY13" fmla="*/ 719191 h 5281818"/>
                <a:gd name="connsiteX14" fmla="*/ 195209 w 1417860"/>
                <a:gd name="connsiteY14" fmla="*/ 760287 h 5281818"/>
                <a:gd name="connsiteX15" fmla="*/ 215757 w 1417860"/>
                <a:gd name="connsiteY15" fmla="*/ 821932 h 5281818"/>
                <a:gd name="connsiteX16" fmla="*/ 226031 w 1417860"/>
                <a:gd name="connsiteY16" fmla="*/ 852755 h 5281818"/>
                <a:gd name="connsiteX17" fmla="*/ 246579 w 1417860"/>
                <a:gd name="connsiteY17" fmla="*/ 904126 h 5281818"/>
                <a:gd name="connsiteX18" fmla="*/ 277402 w 1417860"/>
                <a:gd name="connsiteY18" fmla="*/ 986319 h 5281818"/>
                <a:gd name="connsiteX19" fmla="*/ 308224 w 1417860"/>
                <a:gd name="connsiteY19" fmla="*/ 1017141 h 5281818"/>
                <a:gd name="connsiteX20" fmla="*/ 349321 w 1417860"/>
                <a:gd name="connsiteY20" fmla="*/ 1109609 h 5281818"/>
                <a:gd name="connsiteX21" fmla="*/ 390418 w 1417860"/>
                <a:gd name="connsiteY21" fmla="*/ 1191802 h 5281818"/>
                <a:gd name="connsiteX22" fmla="*/ 421240 w 1417860"/>
                <a:gd name="connsiteY22" fmla="*/ 1222624 h 5281818"/>
                <a:gd name="connsiteX23" fmla="*/ 441788 w 1417860"/>
                <a:gd name="connsiteY23" fmla="*/ 1253447 h 5281818"/>
                <a:gd name="connsiteX24" fmla="*/ 544530 w 1417860"/>
                <a:gd name="connsiteY24" fmla="*/ 1263721 h 5281818"/>
                <a:gd name="connsiteX25" fmla="*/ 554804 w 1417860"/>
                <a:gd name="connsiteY25" fmla="*/ 1294543 h 5281818"/>
                <a:gd name="connsiteX26" fmla="*/ 616449 w 1417860"/>
                <a:gd name="connsiteY26" fmla="*/ 1356188 h 5281818"/>
                <a:gd name="connsiteX27" fmla="*/ 636997 w 1417860"/>
                <a:gd name="connsiteY27" fmla="*/ 1407559 h 5281818"/>
                <a:gd name="connsiteX28" fmla="*/ 657546 w 1417860"/>
                <a:gd name="connsiteY28" fmla="*/ 1469204 h 5281818"/>
                <a:gd name="connsiteX29" fmla="*/ 698642 w 1417860"/>
                <a:gd name="connsiteY29" fmla="*/ 1500027 h 5281818"/>
                <a:gd name="connsiteX30" fmla="*/ 729465 w 1417860"/>
                <a:gd name="connsiteY30" fmla="*/ 1571946 h 5281818"/>
                <a:gd name="connsiteX31" fmla="*/ 750013 w 1417860"/>
                <a:gd name="connsiteY31" fmla="*/ 1623317 h 5281818"/>
                <a:gd name="connsiteX32" fmla="*/ 791110 w 1417860"/>
                <a:gd name="connsiteY32" fmla="*/ 1674687 h 5281818"/>
                <a:gd name="connsiteX33" fmla="*/ 1027415 w 1417860"/>
                <a:gd name="connsiteY33" fmla="*/ 1715784 h 5281818"/>
                <a:gd name="connsiteX34" fmla="*/ 1047964 w 1417860"/>
                <a:gd name="connsiteY34" fmla="*/ 1787703 h 5281818"/>
                <a:gd name="connsiteX35" fmla="*/ 1068512 w 1417860"/>
                <a:gd name="connsiteY35" fmla="*/ 1839074 h 5281818"/>
                <a:gd name="connsiteX36" fmla="*/ 1078786 w 1417860"/>
                <a:gd name="connsiteY36" fmla="*/ 1890445 h 5281818"/>
                <a:gd name="connsiteX37" fmla="*/ 1099334 w 1417860"/>
                <a:gd name="connsiteY37" fmla="*/ 1972638 h 5281818"/>
                <a:gd name="connsiteX38" fmla="*/ 1150705 w 1417860"/>
                <a:gd name="connsiteY38" fmla="*/ 2024009 h 5281818"/>
                <a:gd name="connsiteX39" fmla="*/ 1253447 w 1417860"/>
                <a:gd name="connsiteY39" fmla="*/ 2157573 h 5281818"/>
                <a:gd name="connsiteX40" fmla="*/ 1273995 w 1417860"/>
                <a:gd name="connsiteY40" fmla="*/ 2229492 h 5281818"/>
                <a:gd name="connsiteX41" fmla="*/ 1304818 w 1417860"/>
                <a:gd name="connsiteY41" fmla="*/ 2260314 h 5281818"/>
                <a:gd name="connsiteX42" fmla="*/ 1325366 w 1417860"/>
                <a:gd name="connsiteY42" fmla="*/ 2291137 h 5281818"/>
                <a:gd name="connsiteX43" fmla="*/ 1335640 w 1417860"/>
                <a:gd name="connsiteY43" fmla="*/ 2332233 h 5281818"/>
                <a:gd name="connsiteX44" fmla="*/ 1366463 w 1417860"/>
                <a:gd name="connsiteY44" fmla="*/ 2352782 h 5281818"/>
                <a:gd name="connsiteX45" fmla="*/ 1376737 w 1417860"/>
                <a:gd name="connsiteY45" fmla="*/ 2404152 h 5281818"/>
                <a:gd name="connsiteX46" fmla="*/ 1397285 w 1417860"/>
                <a:gd name="connsiteY46" fmla="*/ 2465797 h 5281818"/>
                <a:gd name="connsiteX47" fmla="*/ 1417833 w 1417860"/>
                <a:gd name="connsiteY47" fmla="*/ 2609636 h 5281818"/>
                <a:gd name="connsiteX48" fmla="*/ 1397285 w 1417860"/>
                <a:gd name="connsiteY48" fmla="*/ 2794570 h 5281818"/>
                <a:gd name="connsiteX49" fmla="*/ 1376737 w 1417860"/>
                <a:gd name="connsiteY49" fmla="*/ 2825393 h 5281818"/>
                <a:gd name="connsiteX50" fmla="*/ 1356188 w 1417860"/>
                <a:gd name="connsiteY50" fmla="*/ 2897312 h 5281818"/>
                <a:gd name="connsiteX51" fmla="*/ 1345914 w 1417860"/>
                <a:gd name="connsiteY51" fmla="*/ 2938409 h 5281818"/>
                <a:gd name="connsiteX52" fmla="*/ 1325366 w 1417860"/>
                <a:gd name="connsiteY52" fmla="*/ 2979505 h 5281818"/>
                <a:gd name="connsiteX53" fmla="*/ 1315092 w 1417860"/>
                <a:gd name="connsiteY53" fmla="*/ 3051424 h 5281818"/>
                <a:gd name="connsiteX54" fmla="*/ 1304818 w 1417860"/>
                <a:gd name="connsiteY54" fmla="*/ 3082247 h 5281818"/>
                <a:gd name="connsiteX55" fmla="*/ 1243173 w 1417860"/>
                <a:gd name="connsiteY55" fmla="*/ 3102795 h 5281818"/>
                <a:gd name="connsiteX56" fmla="*/ 1171254 w 1417860"/>
                <a:gd name="connsiteY56" fmla="*/ 3133618 h 5281818"/>
                <a:gd name="connsiteX57" fmla="*/ 1150705 w 1417860"/>
                <a:gd name="connsiteY57" fmla="*/ 3164440 h 5281818"/>
                <a:gd name="connsiteX58" fmla="*/ 1099334 w 1417860"/>
                <a:gd name="connsiteY58" fmla="*/ 3195263 h 5281818"/>
                <a:gd name="connsiteX59" fmla="*/ 1068512 w 1417860"/>
                <a:gd name="connsiteY59" fmla="*/ 3215811 h 5281818"/>
                <a:gd name="connsiteX60" fmla="*/ 1017141 w 1417860"/>
                <a:gd name="connsiteY60" fmla="*/ 3256908 h 5281818"/>
                <a:gd name="connsiteX61" fmla="*/ 976045 w 1417860"/>
                <a:gd name="connsiteY61" fmla="*/ 3267182 h 5281818"/>
                <a:gd name="connsiteX62" fmla="*/ 883577 w 1417860"/>
                <a:gd name="connsiteY62" fmla="*/ 3349375 h 5281818"/>
                <a:gd name="connsiteX63" fmla="*/ 852755 w 1417860"/>
                <a:gd name="connsiteY63" fmla="*/ 3380197 h 5281818"/>
                <a:gd name="connsiteX64" fmla="*/ 801384 w 1417860"/>
                <a:gd name="connsiteY64" fmla="*/ 3390472 h 5281818"/>
                <a:gd name="connsiteX65" fmla="*/ 770561 w 1417860"/>
                <a:gd name="connsiteY65" fmla="*/ 3411020 h 5281818"/>
                <a:gd name="connsiteX66" fmla="*/ 708917 w 1417860"/>
                <a:gd name="connsiteY66" fmla="*/ 3431568 h 5281818"/>
                <a:gd name="connsiteX67" fmla="*/ 647272 w 1417860"/>
                <a:gd name="connsiteY67" fmla="*/ 3472665 h 5281818"/>
                <a:gd name="connsiteX68" fmla="*/ 626723 w 1417860"/>
                <a:gd name="connsiteY68" fmla="*/ 3493213 h 5281818"/>
                <a:gd name="connsiteX69" fmla="*/ 565078 w 1417860"/>
                <a:gd name="connsiteY69" fmla="*/ 3544584 h 5281818"/>
                <a:gd name="connsiteX70" fmla="*/ 534256 w 1417860"/>
                <a:gd name="connsiteY70" fmla="*/ 3616503 h 5281818"/>
                <a:gd name="connsiteX71" fmla="*/ 565078 w 1417860"/>
                <a:gd name="connsiteY71" fmla="*/ 3883631 h 5281818"/>
                <a:gd name="connsiteX72" fmla="*/ 575352 w 1417860"/>
                <a:gd name="connsiteY72" fmla="*/ 3935002 h 5281818"/>
                <a:gd name="connsiteX73" fmla="*/ 606175 w 1417860"/>
                <a:gd name="connsiteY73" fmla="*/ 3976099 h 5281818"/>
                <a:gd name="connsiteX74" fmla="*/ 626723 w 1417860"/>
                <a:gd name="connsiteY74" fmla="*/ 4006921 h 5281818"/>
                <a:gd name="connsiteX75" fmla="*/ 636997 w 1417860"/>
                <a:gd name="connsiteY75" fmla="*/ 4058292 h 5281818"/>
                <a:gd name="connsiteX76" fmla="*/ 647272 w 1417860"/>
                <a:gd name="connsiteY76" fmla="*/ 4089114 h 5281818"/>
                <a:gd name="connsiteX77" fmla="*/ 657546 w 1417860"/>
                <a:gd name="connsiteY77" fmla="*/ 4274049 h 5281818"/>
                <a:gd name="connsiteX78" fmla="*/ 636997 w 1417860"/>
                <a:gd name="connsiteY78" fmla="*/ 4304872 h 5281818"/>
                <a:gd name="connsiteX79" fmla="*/ 606175 w 1417860"/>
                <a:gd name="connsiteY79" fmla="*/ 4345968 h 5281818"/>
                <a:gd name="connsiteX80" fmla="*/ 575352 w 1417860"/>
                <a:gd name="connsiteY80" fmla="*/ 4572000 h 5281818"/>
                <a:gd name="connsiteX81" fmla="*/ 534256 w 1417860"/>
                <a:gd name="connsiteY81" fmla="*/ 4592548 h 5281818"/>
                <a:gd name="connsiteX82" fmla="*/ 472611 w 1417860"/>
                <a:gd name="connsiteY82" fmla="*/ 4654193 h 5281818"/>
                <a:gd name="connsiteX83" fmla="*/ 441788 w 1417860"/>
                <a:gd name="connsiteY83" fmla="*/ 4695290 h 5281818"/>
                <a:gd name="connsiteX84" fmla="*/ 410966 w 1417860"/>
                <a:gd name="connsiteY84" fmla="*/ 4726112 h 5281818"/>
                <a:gd name="connsiteX85" fmla="*/ 318499 w 1417860"/>
                <a:gd name="connsiteY85" fmla="*/ 4839128 h 5281818"/>
                <a:gd name="connsiteX86" fmla="*/ 277402 w 1417860"/>
                <a:gd name="connsiteY86" fmla="*/ 4880224 h 5281818"/>
                <a:gd name="connsiteX87" fmla="*/ 215757 w 1417860"/>
                <a:gd name="connsiteY87" fmla="*/ 4941869 h 5281818"/>
                <a:gd name="connsiteX88" fmla="*/ 184934 w 1417860"/>
                <a:gd name="connsiteY88" fmla="*/ 5167901 h 5281818"/>
                <a:gd name="connsiteX89" fmla="*/ 154112 w 1417860"/>
                <a:gd name="connsiteY89" fmla="*/ 5239820 h 5281818"/>
                <a:gd name="connsiteX90" fmla="*/ 143838 w 1417860"/>
                <a:gd name="connsiteY90" fmla="*/ 5270642 h 5281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1417860" h="5281818">
                  <a:moveTo>
                    <a:pt x="0" y="0"/>
                  </a:moveTo>
                  <a:cubicBezTo>
                    <a:pt x="3425" y="17123"/>
                    <a:pt x="7804" y="34083"/>
                    <a:pt x="10274" y="51370"/>
                  </a:cubicBezTo>
                  <a:cubicBezTo>
                    <a:pt x="19896" y="118725"/>
                    <a:pt x="14726" y="203002"/>
                    <a:pt x="51370" y="267128"/>
                  </a:cubicBezTo>
                  <a:cubicBezTo>
                    <a:pt x="56176" y="275538"/>
                    <a:pt x="65069" y="280827"/>
                    <a:pt x="71919" y="287676"/>
                  </a:cubicBezTo>
                  <a:cubicBezTo>
                    <a:pt x="75344" y="297950"/>
                    <a:pt x="75428" y="310042"/>
                    <a:pt x="82193" y="318499"/>
                  </a:cubicBezTo>
                  <a:cubicBezTo>
                    <a:pt x="89907" y="328141"/>
                    <a:pt x="102967" y="331870"/>
                    <a:pt x="113015" y="339047"/>
                  </a:cubicBezTo>
                  <a:cubicBezTo>
                    <a:pt x="126949" y="349000"/>
                    <a:pt x="140957" y="358907"/>
                    <a:pt x="154112" y="369869"/>
                  </a:cubicBezTo>
                  <a:cubicBezTo>
                    <a:pt x="176069" y="388166"/>
                    <a:pt x="178621" y="396359"/>
                    <a:pt x="195209" y="421240"/>
                  </a:cubicBezTo>
                  <a:cubicBezTo>
                    <a:pt x="213292" y="475492"/>
                    <a:pt x="211490" y="443052"/>
                    <a:pt x="164386" y="513708"/>
                  </a:cubicBezTo>
                  <a:lnTo>
                    <a:pt x="143838" y="544530"/>
                  </a:lnTo>
                  <a:cubicBezTo>
                    <a:pt x="140413" y="558229"/>
                    <a:pt x="139126" y="572648"/>
                    <a:pt x="133564" y="585627"/>
                  </a:cubicBezTo>
                  <a:cubicBezTo>
                    <a:pt x="128700" y="596977"/>
                    <a:pt x="114547" y="604196"/>
                    <a:pt x="113015" y="616449"/>
                  </a:cubicBezTo>
                  <a:cubicBezTo>
                    <a:pt x="109024" y="648379"/>
                    <a:pt x="125403" y="675598"/>
                    <a:pt x="143838" y="698642"/>
                  </a:cubicBezTo>
                  <a:cubicBezTo>
                    <a:pt x="149889" y="706206"/>
                    <a:pt x="158185" y="711750"/>
                    <a:pt x="164386" y="719191"/>
                  </a:cubicBezTo>
                  <a:cubicBezTo>
                    <a:pt x="175348" y="732346"/>
                    <a:pt x="184935" y="746588"/>
                    <a:pt x="195209" y="760287"/>
                  </a:cubicBezTo>
                  <a:lnTo>
                    <a:pt x="215757" y="821932"/>
                  </a:lnTo>
                  <a:cubicBezTo>
                    <a:pt x="219182" y="832206"/>
                    <a:pt x="222009" y="842700"/>
                    <a:pt x="226031" y="852755"/>
                  </a:cubicBezTo>
                  <a:cubicBezTo>
                    <a:pt x="232880" y="869879"/>
                    <a:pt x="240747" y="886630"/>
                    <a:pt x="246579" y="904126"/>
                  </a:cubicBezTo>
                  <a:cubicBezTo>
                    <a:pt x="260022" y="944455"/>
                    <a:pt x="251132" y="949541"/>
                    <a:pt x="277402" y="986319"/>
                  </a:cubicBezTo>
                  <a:cubicBezTo>
                    <a:pt x="285847" y="998142"/>
                    <a:pt x="297950" y="1006867"/>
                    <a:pt x="308224" y="1017141"/>
                  </a:cubicBezTo>
                  <a:cubicBezTo>
                    <a:pt x="329968" y="1082370"/>
                    <a:pt x="304738" y="1011524"/>
                    <a:pt x="349321" y="1109609"/>
                  </a:cubicBezTo>
                  <a:cubicBezTo>
                    <a:pt x="368205" y="1151154"/>
                    <a:pt x="363824" y="1159889"/>
                    <a:pt x="390418" y="1191802"/>
                  </a:cubicBezTo>
                  <a:cubicBezTo>
                    <a:pt x="399720" y="1202964"/>
                    <a:pt x="411938" y="1211462"/>
                    <a:pt x="421240" y="1222624"/>
                  </a:cubicBezTo>
                  <a:cubicBezTo>
                    <a:pt x="429145" y="1232110"/>
                    <a:pt x="430074" y="1249542"/>
                    <a:pt x="441788" y="1253447"/>
                  </a:cubicBezTo>
                  <a:cubicBezTo>
                    <a:pt x="474440" y="1264331"/>
                    <a:pt x="510283" y="1260296"/>
                    <a:pt x="544530" y="1263721"/>
                  </a:cubicBezTo>
                  <a:cubicBezTo>
                    <a:pt x="547955" y="1273995"/>
                    <a:pt x="547871" y="1286223"/>
                    <a:pt x="554804" y="1294543"/>
                  </a:cubicBezTo>
                  <a:cubicBezTo>
                    <a:pt x="608408" y="1358868"/>
                    <a:pt x="584507" y="1292303"/>
                    <a:pt x="616449" y="1356188"/>
                  </a:cubicBezTo>
                  <a:cubicBezTo>
                    <a:pt x="624697" y="1372684"/>
                    <a:pt x="630694" y="1390227"/>
                    <a:pt x="636997" y="1407559"/>
                  </a:cubicBezTo>
                  <a:cubicBezTo>
                    <a:pt x="644399" y="1427915"/>
                    <a:pt x="645531" y="1451182"/>
                    <a:pt x="657546" y="1469204"/>
                  </a:cubicBezTo>
                  <a:cubicBezTo>
                    <a:pt x="667044" y="1483452"/>
                    <a:pt x="684943" y="1489753"/>
                    <a:pt x="698642" y="1500027"/>
                  </a:cubicBezTo>
                  <a:cubicBezTo>
                    <a:pt x="720027" y="1585560"/>
                    <a:pt x="693988" y="1500990"/>
                    <a:pt x="729465" y="1571946"/>
                  </a:cubicBezTo>
                  <a:cubicBezTo>
                    <a:pt x="737713" y="1588442"/>
                    <a:pt x="740524" y="1607503"/>
                    <a:pt x="750013" y="1623317"/>
                  </a:cubicBezTo>
                  <a:cubicBezTo>
                    <a:pt x="761295" y="1642121"/>
                    <a:pt x="770750" y="1666543"/>
                    <a:pt x="791110" y="1674687"/>
                  </a:cubicBezTo>
                  <a:cubicBezTo>
                    <a:pt x="823786" y="1687757"/>
                    <a:pt x="967856" y="1707276"/>
                    <a:pt x="1027415" y="1715784"/>
                  </a:cubicBezTo>
                  <a:cubicBezTo>
                    <a:pt x="1034265" y="1739757"/>
                    <a:pt x="1040080" y="1764050"/>
                    <a:pt x="1047964" y="1787703"/>
                  </a:cubicBezTo>
                  <a:cubicBezTo>
                    <a:pt x="1053796" y="1805199"/>
                    <a:pt x="1063213" y="1821409"/>
                    <a:pt x="1068512" y="1839074"/>
                  </a:cubicBezTo>
                  <a:cubicBezTo>
                    <a:pt x="1073530" y="1855800"/>
                    <a:pt x="1074859" y="1873429"/>
                    <a:pt x="1078786" y="1890445"/>
                  </a:cubicBezTo>
                  <a:cubicBezTo>
                    <a:pt x="1085136" y="1917963"/>
                    <a:pt x="1079365" y="1952669"/>
                    <a:pt x="1099334" y="1972638"/>
                  </a:cubicBezTo>
                  <a:cubicBezTo>
                    <a:pt x="1116458" y="1989762"/>
                    <a:pt x="1137272" y="2003860"/>
                    <a:pt x="1150705" y="2024009"/>
                  </a:cubicBezTo>
                  <a:cubicBezTo>
                    <a:pt x="1209316" y="2111925"/>
                    <a:pt x="1175730" y="2066903"/>
                    <a:pt x="1253447" y="2157573"/>
                  </a:cubicBezTo>
                  <a:cubicBezTo>
                    <a:pt x="1260296" y="2181546"/>
                    <a:pt x="1262845" y="2207192"/>
                    <a:pt x="1273995" y="2229492"/>
                  </a:cubicBezTo>
                  <a:cubicBezTo>
                    <a:pt x="1280493" y="2242488"/>
                    <a:pt x="1295516" y="2249152"/>
                    <a:pt x="1304818" y="2260314"/>
                  </a:cubicBezTo>
                  <a:cubicBezTo>
                    <a:pt x="1312723" y="2269800"/>
                    <a:pt x="1318517" y="2280863"/>
                    <a:pt x="1325366" y="2291137"/>
                  </a:cubicBezTo>
                  <a:cubicBezTo>
                    <a:pt x="1328791" y="2304836"/>
                    <a:pt x="1327807" y="2320484"/>
                    <a:pt x="1335640" y="2332233"/>
                  </a:cubicBezTo>
                  <a:cubicBezTo>
                    <a:pt x="1342490" y="2342507"/>
                    <a:pt x="1360336" y="2342061"/>
                    <a:pt x="1366463" y="2352782"/>
                  </a:cubicBezTo>
                  <a:cubicBezTo>
                    <a:pt x="1375127" y="2367944"/>
                    <a:pt x="1372142" y="2387305"/>
                    <a:pt x="1376737" y="2404152"/>
                  </a:cubicBezTo>
                  <a:cubicBezTo>
                    <a:pt x="1382436" y="2425049"/>
                    <a:pt x="1397285" y="2465797"/>
                    <a:pt x="1397285" y="2465797"/>
                  </a:cubicBezTo>
                  <a:cubicBezTo>
                    <a:pt x="1401791" y="2492834"/>
                    <a:pt x="1418637" y="2588741"/>
                    <a:pt x="1417833" y="2609636"/>
                  </a:cubicBezTo>
                  <a:cubicBezTo>
                    <a:pt x="1415449" y="2671614"/>
                    <a:pt x="1408890" y="2733641"/>
                    <a:pt x="1397285" y="2794570"/>
                  </a:cubicBezTo>
                  <a:cubicBezTo>
                    <a:pt x="1394975" y="2806700"/>
                    <a:pt x="1383586" y="2815119"/>
                    <a:pt x="1376737" y="2825393"/>
                  </a:cubicBezTo>
                  <a:cubicBezTo>
                    <a:pt x="1344619" y="2953870"/>
                    <a:pt x="1385668" y="2794136"/>
                    <a:pt x="1356188" y="2897312"/>
                  </a:cubicBezTo>
                  <a:cubicBezTo>
                    <a:pt x="1352309" y="2910889"/>
                    <a:pt x="1350872" y="2925187"/>
                    <a:pt x="1345914" y="2938409"/>
                  </a:cubicBezTo>
                  <a:cubicBezTo>
                    <a:pt x="1340536" y="2952749"/>
                    <a:pt x="1332215" y="2965806"/>
                    <a:pt x="1325366" y="2979505"/>
                  </a:cubicBezTo>
                  <a:cubicBezTo>
                    <a:pt x="1321941" y="3003478"/>
                    <a:pt x="1319841" y="3027678"/>
                    <a:pt x="1315092" y="3051424"/>
                  </a:cubicBezTo>
                  <a:cubicBezTo>
                    <a:pt x="1312968" y="3062044"/>
                    <a:pt x="1313631" y="3075952"/>
                    <a:pt x="1304818" y="3082247"/>
                  </a:cubicBezTo>
                  <a:cubicBezTo>
                    <a:pt x="1287193" y="3094837"/>
                    <a:pt x="1263721" y="3095946"/>
                    <a:pt x="1243173" y="3102795"/>
                  </a:cubicBezTo>
                  <a:cubicBezTo>
                    <a:pt x="1181011" y="3164954"/>
                    <a:pt x="1284880" y="3068688"/>
                    <a:pt x="1171254" y="3133618"/>
                  </a:cubicBezTo>
                  <a:cubicBezTo>
                    <a:pt x="1160533" y="3139744"/>
                    <a:pt x="1160080" y="3156404"/>
                    <a:pt x="1150705" y="3164440"/>
                  </a:cubicBezTo>
                  <a:cubicBezTo>
                    <a:pt x="1135543" y="3177436"/>
                    <a:pt x="1116268" y="3184679"/>
                    <a:pt x="1099334" y="3195263"/>
                  </a:cubicBezTo>
                  <a:cubicBezTo>
                    <a:pt x="1088863" y="3201807"/>
                    <a:pt x="1078390" y="3208402"/>
                    <a:pt x="1068512" y="3215811"/>
                  </a:cubicBezTo>
                  <a:cubicBezTo>
                    <a:pt x="1050969" y="3228968"/>
                    <a:pt x="1036310" y="3246258"/>
                    <a:pt x="1017141" y="3256908"/>
                  </a:cubicBezTo>
                  <a:cubicBezTo>
                    <a:pt x="1004798" y="3263765"/>
                    <a:pt x="989744" y="3263757"/>
                    <a:pt x="976045" y="3267182"/>
                  </a:cubicBezTo>
                  <a:cubicBezTo>
                    <a:pt x="906528" y="3336697"/>
                    <a:pt x="992798" y="3252290"/>
                    <a:pt x="883577" y="3349375"/>
                  </a:cubicBezTo>
                  <a:cubicBezTo>
                    <a:pt x="872717" y="3359028"/>
                    <a:pt x="865751" y="3373699"/>
                    <a:pt x="852755" y="3380197"/>
                  </a:cubicBezTo>
                  <a:cubicBezTo>
                    <a:pt x="837136" y="3388007"/>
                    <a:pt x="818508" y="3387047"/>
                    <a:pt x="801384" y="3390472"/>
                  </a:cubicBezTo>
                  <a:cubicBezTo>
                    <a:pt x="791110" y="3397321"/>
                    <a:pt x="781845" y="3406005"/>
                    <a:pt x="770561" y="3411020"/>
                  </a:cubicBezTo>
                  <a:cubicBezTo>
                    <a:pt x="750768" y="3419817"/>
                    <a:pt x="708917" y="3431568"/>
                    <a:pt x="708917" y="3431568"/>
                  </a:cubicBezTo>
                  <a:cubicBezTo>
                    <a:pt x="661803" y="3478682"/>
                    <a:pt x="721910" y="3422907"/>
                    <a:pt x="647272" y="3472665"/>
                  </a:cubicBezTo>
                  <a:cubicBezTo>
                    <a:pt x="639212" y="3478038"/>
                    <a:pt x="634287" y="3487162"/>
                    <a:pt x="626723" y="3493213"/>
                  </a:cubicBezTo>
                  <a:cubicBezTo>
                    <a:pt x="555209" y="3550423"/>
                    <a:pt x="638290" y="3471372"/>
                    <a:pt x="565078" y="3544584"/>
                  </a:cubicBezTo>
                  <a:cubicBezTo>
                    <a:pt x="554804" y="3568557"/>
                    <a:pt x="536050" y="3590483"/>
                    <a:pt x="534256" y="3616503"/>
                  </a:cubicBezTo>
                  <a:cubicBezTo>
                    <a:pt x="520960" y="3809303"/>
                    <a:pt x="515728" y="3784931"/>
                    <a:pt x="565078" y="3883631"/>
                  </a:cubicBezTo>
                  <a:cubicBezTo>
                    <a:pt x="568503" y="3900755"/>
                    <a:pt x="568260" y="3919044"/>
                    <a:pt x="575352" y="3935002"/>
                  </a:cubicBezTo>
                  <a:cubicBezTo>
                    <a:pt x="582307" y="3950650"/>
                    <a:pt x="596222" y="3962165"/>
                    <a:pt x="606175" y="3976099"/>
                  </a:cubicBezTo>
                  <a:cubicBezTo>
                    <a:pt x="613352" y="3986147"/>
                    <a:pt x="619874" y="3996647"/>
                    <a:pt x="626723" y="4006921"/>
                  </a:cubicBezTo>
                  <a:cubicBezTo>
                    <a:pt x="630148" y="4024045"/>
                    <a:pt x="632762" y="4041351"/>
                    <a:pt x="636997" y="4058292"/>
                  </a:cubicBezTo>
                  <a:cubicBezTo>
                    <a:pt x="639624" y="4068798"/>
                    <a:pt x="646245" y="4078333"/>
                    <a:pt x="647272" y="4089114"/>
                  </a:cubicBezTo>
                  <a:cubicBezTo>
                    <a:pt x="653126" y="4150576"/>
                    <a:pt x="654121" y="4212404"/>
                    <a:pt x="657546" y="4274049"/>
                  </a:cubicBezTo>
                  <a:cubicBezTo>
                    <a:pt x="650696" y="4284323"/>
                    <a:pt x="644174" y="4294824"/>
                    <a:pt x="636997" y="4304872"/>
                  </a:cubicBezTo>
                  <a:cubicBezTo>
                    <a:pt x="627044" y="4318806"/>
                    <a:pt x="608990" y="4329078"/>
                    <a:pt x="606175" y="4345968"/>
                  </a:cubicBezTo>
                  <a:cubicBezTo>
                    <a:pt x="597727" y="4396657"/>
                    <a:pt x="644068" y="4526189"/>
                    <a:pt x="575352" y="4572000"/>
                  </a:cubicBezTo>
                  <a:cubicBezTo>
                    <a:pt x="562609" y="4580496"/>
                    <a:pt x="547955" y="4585699"/>
                    <a:pt x="534256" y="4592548"/>
                  </a:cubicBezTo>
                  <a:cubicBezTo>
                    <a:pt x="433520" y="4726862"/>
                    <a:pt x="562752" y="4564052"/>
                    <a:pt x="472611" y="4654193"/>
                  </a:cubicBezTo>
                  <a:cubicBezTo>
                    <a:pt x="460503" y="4666301"/>
                    <a:pt x="452932" y="4682289"/>
                    <a:pt x="441788" y="4695290"/>
                  </a:cubicBezTo>
                  <a:cubicBezTo>
                    <a:pt x="432332" y="4706322"/>
                    <a:pt x="420422" y="4715080"/>
                    <a:pt x="410966" y="4726112"/>
                  </a:cubicBezTo>
                  <a:cubicBezTo>
                    <a:pt x="379289" y="4763068"/>
                    <a:pt x="352917" y="4804710"/>
                    <a:pt x="318499" y="4839128"/>
                  </a:cubicBezTo>
                  <a:cubicBezTo>
                    <a:pt x="304800" y="4852827"/>
                    <a:pt x="290159" y="4865644"/>
                    <a:pt x="277402" y="4880224"/>
                  </a:cubicBezTo>
                  <a:cubicBezTo>
                    <a:pt x="223876" y="4941395"/>
                    <a:pt x="271855" y="4904470"/>
                    <a:pt x="215757" y="4941869"/>
                  </a:cubicBezTo>
                  <a:cubicBezTo>
                    <a:pt x="205483" y="5017213"/>
                    <a:pt x="200340" y="5093437"/>
                    <a:pt x="184934" y="5167901"/>
                  </a:cubicBezTo>
                  <a:cubicBezTo>
                    <a:pt x="179650" y="5193442"/>
                    <a:pt x="164905" y="5216076"/>
                    <a:pt x="154112" y="5239820"/>
                  </a:cubicBezTo>
                  <a:cubicBezTo>
                    <a:pt x="135184" y="5281463"/>
                    <a:pt x="121537" y="5292945"/>
                    <a:pt x="143838" y="5270642"/>
                  </a:cubicBezTo>
                </a:path>
              </a:pathLst>
            </a:cu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006F919-8C63-8ADE-8747-EEB3934BEEAF}"/>
                </a:ext>
              </a:extLst>
            </p:cNvPr>
            <p:cNvSpPr txBox="1"/>
            <p:nvPr/>
          </p:nvSpPr>
          <p:spPr>
            <a:xfrm>
              <a:off x="1761290" y="1679010"/>
              <a:ext cx="5096523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IOWA PORTS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ASSOCIATION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7430C72-416C-539F-24AE-BCFABDE61AE3}"/>
                </a:ext>
              </a:extLst>
            </p:cNvPr>
            <p:cNvSpPr/>
            <p:nvPr/>
          </p:nvSpPr>
          <p:spPr>
            <a:xfrm>
              <a:off x="2126130" y="6301337"/>
              <a:ext cx="155673" cy="96538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4E86E5D-97C2-37B5-A806-3356C0B455FF}"/>
                </a:ext>
              </a:extLst>
            </p:cNvPr>
            <p:cNvSpPr/>
            <p:nvPr/>
          </p:nvSpPr>
          <p:spPr>
            <a:xfrm rot="2543517">
              <a:off x="6833377" y="6591264"/>
              <a:ext cx="155673" cy="96538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BA1B1DC-531A-EE9C-69D7-E37B5DD4723D}"/>
                </a:ext>
              </a:extLst>
            </p:cNvPr>
            <p:cNvSpPr/>
            <p:nvPr/>
          </p:nvSpPr>
          <p:spPr>
            <a:xfrm rot="21219142">
              <a:off x="6734107" y="1332759"/>
              <a:ext cx="155673" cy="96538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5F9C7C0-AD8E-2A1F-1A83-112C8E43193A}"/>
                </a:ext>
              </a:extLst>
            </p:cNvPr>
            <p:cNvSpPr/>
            <p:nvPr/>
          </p:nvSpPr>
          <p:spPr>
            <a:xfrm>
              <a:off x="1144365" y="2981838"/>
              <a:ext cx="155673" cy="96538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034" name="Picture 10" descr="World Globe Images - ClipArt Best">
              <a:extLst>
                <a:ext uri="{FF2B5EF4-FFF2-40B4-BE49-F238E27FC236}">
                  <a16:creationId xmlns:a16="http://schemas.microsoft.com/office/drawing/2014/main" id="{037D060F-62EB-50C9-4A89-F1566393F3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2944" y="1834151"/>
              <a:ext cx="668560" cy="668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Anchor Logos">
              <a:extLst>
                <a:ext uri="{FF2B5EF4-FFF2-40B4-BE49-F238E27FC236}">
                  <a16:creationId xmlns:a16="http://schemas.microsoft.com/office/drawing/2014/main" id="{AC0BFD01-0991-6CC3-5A02-CDEF03FBA6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9883" y="3476202"/>
              <a:ext cx="1799345" cy="2129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Soybeans on Transparent Background 47829851 PNG">
              <a:extLst>
                <a:ext uri="{FF2B5EF4-FFF2-40B4-BE49-F238E27FC236}">
                  <a16:creationId xmlns:a16="http://schemas.microsoft.com/office/drawing/2014/main" id="{CECED8DC-884E-BC96-AF8D-8F4340E0F9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9257" y="3529861"/>
              <a:ext cx="2092610" cy="2092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Maize Ear Corncob Popcorn - corn png download - 1000*1000 - Free ...">
              <a:extLst>
                <a:ext uri="{FF2B5EF4-FFF2-40B4-BE49-F238E27FC236}">
                  <a16:creationId xmlns:a16="http://schemas.microsoft.com/office/drawing/2014/main" id="{322F92D3-80B4-1851-AA9D-580FE06C53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06" y="3538694"/>
              <a:ext cx="1925344" cy="1925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C66BB83-A296-A3D3-ABD3-6EAA876C2443}"/>
                </a:ext>
              </a:extLst>
            </p:cNvPr>
            <p:cNvSpPr txBox="1"/>
            <p:nvPr/>
          </p:nvSpPr>
          <p:spPr>
            <a:xfrm>
              <a:off x="2334916" y="5490131"/>
              <a:ext cx="47295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Serving the Rural, Regional, Inland Ports on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Iowa’s East and West Coasts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1045057-1838-ABB4-F50C-BFF506CF20C7}"/>
                </a:ext>
              </a:extLst>
            </p:cNvPr>
            <p:cNvSpPr/>
            <p:nvPr/>
          </p:nvSpPr>
          <p:spPr>
            <a:xfrm>
              <a:off x="1163162" y="3015331"/>
              <a:ext cx="1052946" cy="3311236"/>
            </a:xfrm>
            <a:custGeom>
              <a:avLst/>
              <a:gdLst>
                <a:gd name="connsiteX0" fmla="*/ 124691 w 1052946"/>
                <a:gd name="connsiteY0" fmla="*/ 0 h 3311236"/>
                <a:gd name="connsiteX1" fmla="*/ 83127 w 1052946"/>
                <a:gd name="connsiteY1" fmla="*/ 110836 h 3311236"/>
                <a:gd name="connsiteX2" fmla="*/ 69273 w 1052946"/>
                <a:gd name="connsiteY2" fmla="*/ 166254 h 3311236"/>
                <a:gd name="connsiteX3" fmla="*/ 41564 w 1052946"/>
                <a:gd name="connsiteY3" fmla="*/ 277091 h 3311236"/>
                <a:gd name="connsiteX4" fmla="*/ 27709 w 1052946"/>
                <a:gd name="connsiteY4" fmla="*/ 471054 h 3311236"/>
                <a:gd name="connsiteX5" fmla="*/ 0 w 1052946"/>
                <a:gd name="connsiteY5" fmla="*/ 568036 h 3311236"/>
                <a:gd name="connsiteX6" fmla="*/ 13855 w 1052946"/>
                <a:gd name="connsiteY6" fmla="*/ 678873 h 3311236"/>
                <a:gd name="connsiteX7" fmla="*/ 27709 w 1052946"/>
                <a:gd name="connsiteY7" fmla="*/ 734291 h 3311236"/>
                <a:gd name="connsiteX8" fmla="*/ 69273 w 1052946"/>
                <a:gd name="connsiteY8" fmla="*/ 748145 h 3311236"/>
                <a:gd name="connsiteX9" fmla="*/ 193964 w 1052946"/>
                <a:gd name="connsiteY9" fmla="*/ 900545 h 3311236"/>
                <a:gd name="connsiteX10" fmla="*/ 207818 w 1052946"/>
                <a:gd name="connsiteY10" fmla="*/ 1108363 h 3311236"/>
                <a:gd name="connsiteX11" fmla="*/ 249382 w 1052946"/>
                <a:gd name="connsiteY11" fmla="*/ 1205345 h 3311236"/>
                <a:gd name="connsiteX12" fmla="*/ 290946 w 1052946"/>
                <a:gd name="connsiteY12" fmla="*/ 1233054 h 3311236"/>
                <a:gd name="connsiteX13" fmla="*/ 360218 w 1052946"/>
                <a:gd name="connsiteY13" fmla="*/ 1316182 h 3311236"/>
                <a:gd name="connsiteX14" fmla="*/ 387927 w 1052946"/>
                <a:gd name="connsiteY14" fmla="*/ 1427018 h 3311236"/>
                <a:gd name="connsiteX15" fmla="*/ 443346 w 1052946"/>
                <a:gd name="connsiteY15" fmla="*/ 1537854 h 3311236"/>
                <a:gd name="connsiteX16" fmla="*/ 457200 w 1052946"/>
                <a:gd name="connsiteY16" fmla="*/ 1579418 h 3311236"/>
                <a:gd name="connsiteX17" fmla="*/ 526473 w 1052946"/>
                <a:gd name="connsiteY17" fmla="*/ 1676400 h 3311236"/>
                <a:gd name="connsiteX18" fmla="*/ 609600 w 1052946"/>
                <a:gd name="connsiteY18" fmla="*/ 1787236 h 3311236"/>
                <a:gd name="connsiteX19" fmla="*/ 637309 w 1052946"/>
                <a:gd name="connsiteY19" fmla="*/ 1898073 h 3311236"/>
                <a:gd name="connsiteX20" fmla="*/ 678873 w 1052946"/>
                <a:gd name="connsiteY20" fmla="*/ 1981200 h 3311236"/>
                <a:gd name="connsiteX21" fmla="*/ 692727 w 1052946"/>
                <a:gd name="connsiteY21" fmla="*/ 2258291 h 3311236"/>
                <a:gd name="connsiteX22" fmla="*/ 706582 w 1052946"/>
                <a:gd name="connsiteY22" fmla="*/ 2327563 h 3311236"/>
                <a:gd name="connsiteX23" fmla="*/ 748146 w 1052946"/>
                <a:gd name="connsiteY23" fmla="*/ 2355273 h 3311236"/>
                <a:gd name="connsiteX24" fmla="*/ 831273 w 1052946"/>
                <a:gd name="connsiteY24" fmla="*/ 2382982 h 3311236"/>
                <a:gd name="connsiteX25" fmla="*/ 900546 w 1052946"/>
                <a:gd name="connsiteY25" fmla="*/ 2466109 h 3311236"/>
                <a:gd name="connsiteX26" fmla="*/ 928255 w 1052946"/>
                <a:gd name="connsiteY26" fmla="*/ 2549236 h 3311236"/>
                <a:gd name="connsiteX27" fmla="*/ 900546 w 1052946"/>
                <a:gd name="connsiteY27" fmla="*/ 2770909 h 3311236"/>
                <a:gd name="connsiteX28" fmla="*/ 858982 w 1052946"/>
                <a:gd name="connsiteY28" fmla="*/ 2812473 h 3311236"/>
                <a:gd name="connsiteX29" fmla="*/ 831273 w 1052946"/>
                <a:gd name="connsiteY29" fmla="*/ 2867891 h 3311236"/>
                <a:gd name="connsiteX30" fmla="*/ 858982 w 1052946"/>
                <a:gd name="connsiteY30" fmla="*/ 3020291 h 3311236"/>
                <a:gd name="connsiteX31" fmla="*/ 900546 w 1052946"/>
                <a:gd name="connsiteY31" fmla="*/ 3158836 h 3311236"/>
                <a:gd name="connsiteX32" fmla="*/ 942109 w 1052946"/>
                <a:gd name="connsiteY32" fmla="*/ 3172691 h 3311236"/>
                <a:gd name="connsiteX33" fmla="*/ 1025237 w 1052946"/>
                <a:gd name="connsiteY33" fmla="*/ 3255818 h 3311236"/>
                <a:gd name="connsiteX34" fmla="*/ 1052946 w 1052946"/>
                <a:gd name="connsiteY34" fmla="*/ 3311236 h 3311236"/>
                <a:gd name="connsiteX35" fmla="*/ 1052946 w 1052946"/>
                <a:gd name="connsiteY35" fmla="*/ 3283527 h 33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052946" h="3311236">
                  <a:moveTo>
                    <a:pt x="124691" y="0"/>
                  </a:moveTo>
                  <a:cubicBezTo>
                    <a:pt x="89553" y="175695"/>
                    <a:pt x="136640" y="-14026"/>
                    <a:pt x="83127" y="110836"/>
                  </a:cubicBezTo>
                  <a:cubicBezTo>
                    <a:pt x="75626" y="128338"/>
                    <a:pt x="74504" y="147945"/>
                    <a:pt x="69273" y="166254"/>
                  </a:cubicBezTo>
                  <a:cubicBezTo>
                    <a:pt x="40870" y="265664"/>
                    <a:pt x="69732" y="136246"/>
                    <a:pt x="41564" y="277091"/>
                  </a:cubicBezTo>
                  <a:cubicBezTo>
                    <a:pt x="36946" y="341745"/>
                    <a:pt x="34867" y="406631"/>
                    <a:pt x="27709" y="471054"/>
                  </a:cubicBezTo>
                  <a:cubicBezTo>
                    <a:pt x="24809" y="497156"/>
                    <a:pt x="8759" y="541759"/>
                    <a:pt x="0" y="568036"/>
                  </a:cubicBezTo>
                  <a:cubicBezTo>
                    <a:pt x="4618" y="604982"/>
                    <a:pt x="7734" y="642146"/>
                    <a:pt x="13855" y="678873"/>
                  </a:cubicBezTo>
                  <a:cubicBezTo>
                    <a:pt x="16985" y="697655"/>
                    <a:pt x="15814" y="719422"/>
                    <a:pt x="27709" y="734291"/>
                  </a:cubicBezTo>
                  <a:cubicBezTo>
                    <a:pt x="36832" y="745695"/>
                    <a:pt x="55418" y="743527"/>
                    <a:pt x="69273" y="748145"/>
                  </a:cubicBezTo>
                  <a:cubicBezTo>
                    <a:pt x="164156" y="874657"/>
                    <a:pt x="119744" y="826327"/>
                    <a:pt x="193964" y="900545"/>
                  </a:cubicBezTo>
                  <a:cubicBezTo>
                    <a:pt x="198582" y="969818"/>
                    <a:pt x="200550" y="1039318"/>
                    <a:pt x="207818" y="1108363"/>
                  </a:cubicBezTo>
                  <a:cubicBezTo>
                    <a:pt x="211559" y="1143900"/>
                    <a:pt x="223486" y="1179450"/>
                    <a:pt x="249382" y="1205345"/>
                  </a:cubicBezTo>
                  <a:cubicBezTo>
                    <a:pt x="261156" y="1217119"/>
                    <a:pt x="278154" y="1222394"/>
                    <a:pt x="290946" y="1233054"/>
                  </a:cubicBezTo>
                  <a:cubicBezTo>
                    <a:pt x="330948" y="1266389"/>
                    <a:pt x="332974" y="1275315"/>
                    <a:pt x="360218" y="1316182"/>
                  </a:cubicBezTo>
                  <a:cubicBezTo>
                    <a:pt x="367122" y="1350699"/>
                    <a:pt x="372714" y="1393550"/>
                    <a:pt x="387927" y="1427018"/>
                  </a:cubicBezTo>
                  <a:cubicBezTo>
                    <a:pt x="405020" y="1464622"/>
                    <a:pt x="430284" y="1498667"/>
                    <a:pt x="443346" y="1537854"/>
                  </a:cubicBezTo>
                  <a:cubicBezTo>
                    <a:pt x="447964" y="1551709"/>
                    <a:pt x="450669" y="1566356"/>
                    <a:pt x="457200" y="1579418"/>
                  </a:cubicBezTo>
                  <a:cubicBezTo>
                    <a:pt x="471856" y="1608732"/>
                    <a:pt x="510781" y="1651293"/>
                    <a:pt x="526473" y="1676400"/>
                  </a:cubicBezTo>
                  <a:cubicBezTo>
                    <a:pt x="592128" y="1781447"/>
                    <a:pt x="506358" y="1683994"/>
                    <a:pt x="609600" y="1787236"/>
                  </a:cubicBezTo>
                  <a:cubicBezTo>
                    <a:pt x="618836" y="1824182"/>
                    <a:pt x="616184" y="1866386"/>
                    <a:pt x="637309" y="1898073"/>
                  </a:cubicBezTo>
                  <a:cubicBezTo>
                    <a:pt x="673119" y="1951787"/>
                    <a:pt x="659752" y="1923840"/>
                    <a:pt x="678873" y="1981200"/>
                  </a:cubicBezTo>
                  <a:cubicBezTo>
                    <a:pt x="683491" y="2073564"/>
                    <a:pt x="685352" y="2166106"/>
                    <a:pt x="692727" y="2258291"/>
                  </a:cubicBezTo>
                  <a:cubicBezTo>
                    <a:pt x="694605" y="2281764"/>
                    <a:pt x="694899" y="2307118"/>
                    <a:pt x="706582" y="2327563"/>
                  </a:cubicBezTo>
                  <a:cubicBezTo>
                    <a:pt x="714843" y="2342020"/>
                    <a:pt x="732930" y="2348510"/>
                    <a:pt x="748146" y="2355273"/>
                  </a:cubicBezTo>
                  <a:cubicBezTo>
                    <a:pt x="774836" y="2367136"/>
                    <a:pt x="831273" y="2382982"/>
                    <a:pt x="831273" y="2382982"/>
                  </a:cubicBezTo>
                  <a:cubicBezTo>
                    <a:pt x="857376" y="2409085"/>
                    <a:pt x="885114" y="2431387"/>
                    <a:pt x="900546" y="2466109"/>
                  </a:cubicBezTo>
                  <a:cubicBezTo>
                    <a:pt x="912408" y="2492799"/>
                    <a:pt x="928255" y="2549236"/>
                    <a:pt x="928255" y="2549236"/>
                  </a:cubicBezTo>
                  <a:cubicBezTo>
                    <a:pt x="919019" y="2623127"/>
                    <a:pt x="919497" y="2698895"/>
                    <a:pt x="900546" y="2770909"/>
                  </a:cubicBezTo>
                  <a:cubicBezTo>
                    <a:pt x="895560" y="2789857"/>
                    <a:pt x="870370" y="2796529"/>
                    <a:pt x="858982" y="2812473"/>
                  </a:cubicBezTo>
                  <a:cubicBezTo>
                    <a:pt x="846978" y="2829279"/>
                    <a:pt x="840509" y="2849418"/>
                    <a:pt x="831273" y="2867891"/>
                  </a:cubicBezTo>
                  <a:cubicBezTo>
                    <a:pt x="840509" y="2918691"/>
                    <a:pt x="850494" y="2969361"/>
                    <a:pt x="858982" y="3020291"/>
                  </a:cubicBezTo>
                  <a:cubicBezTo>
                    <a:pt x="866211" y="3063667"/>
                    <a:pt x="859302" y="3125841"/>
                    <a:pt x="900546" y="3158836"/>
                  </a:cubicBezTo>
                  <a:cubicBezTo>
                    <a:pt x="911950" y="3167959"/>
                    <a:pt x="928255" y="3168073"/>
                    <a:pt x="942109" y="3172691"/>
                  </a:cubicBezTo>
                  <a:cubicBezTo>
                    <a:pt x="969818" y="3200400"/>
                    <a:pt x="1000757" y="3225218"/>
                    <a:pt x="1025237" y="3255818"/>
                  </a:cubicBezTo>
                  <a:cubicBezTo>
                    <a:pt x="1038139" y="3271945"/>
                    <a:pt x="1038342" y="3296632"/>
                    <a:pt x="1052946" y="3311236"/>
                  </a:cubicBezTo>
                  <a:lnTo>
                    <a:pt x="1052946" y="3283527"/>
                  </a:lnTo>
                </a:path>
              </a:pathLst>
            </a:cu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EF709E7-DCCC-59AB-ADEB-891CF1B49791}"/>
                </a:ext>
              </a:extLst>
            </p:cNvPr>
            <p:cNvSpPr/>
            <p:nvPr/>
          </p:nvSpPr>
          <p:spPr>
            <a:xfrm>
              <a:off x="1150350" y="2975753"/>
              <a:ext cx="1052946" cy="3311236"/>
            </a:xfrm>
            <a:custGeom>
              <a:avLst/>
              <a:gdLst>
                <a:gd name="connsiteX0" fmla="*/ 124691 w 1052946"/>
                <a:gd name="connsiteY0" fmla="*/ 0 h 3311236"/>
                <a:gd name="connsiteX1" fmla="*/ 83127 w 1052946"/>
                <a:gd name="connsiteY1" fmla="*/ 110836 h 3311236"/>
                <a:gd name="connsiteX2" fmla="*/ 69273 w 1052946"/>
                <a:gd name="connsiteY2" fmla="*/ 166254 h 3311236"/>
                <a:gd name="connsiteX3" fmla="*/ 41564 w 1052946"/>
                <a:gd name="connsiteY3" fmla="*/ 277091 h 3311236"/>
                <a:gd name="connsiteX4" fmla="*/ 27709 w 1052946"/>
                <a:gd name="connsiteY4" fmla="*/ 471054 h 3311236"/>
                <a:gd name="connsiteX5" fmla="*/ 0 w 1052946"/>
                <a:gd name="connsiteY5" fmla="*/ 568036 h 3311236"/>
                <a:gd name="connsiteX6" fmla="*/ 13855 w 1052946"/>
                <a:gd name="connsiteY6" fmla="*/ 678873 h 3311236"/>
                <a:gd name="connsiteX7" fmla="*/ 27709 w 1052946"/>
                <a:gd name="connsiteY7" fmla="*/ 734291 h 3311236"/>
                <a:gd name="connsiteX8" fmla="*/ 69273 w 1052946"/>
                <a:gd name="connsiteY8" fmla="*/ 748145 h 3311236"/>
                <a:gd name="connsiteX9" fmla="*/ 193964 w 1052946"/>
                <a:gd name="connsiteY9" fmla="*/ 900545 h 3311236"/>
                <a:gd name="connsiteX10" fmla="*/ 207818 w 1052946"/>
                <a:gd name="connsiteY10" fmla="*/ 1108363 h 3311236"/>
                <a:gd name="connsiteX11" fmla="*/ 249382 w 1052946"/>
                <a:gd name="connsiteY11" fmla="*/ 1205345 h 3311236"/>
                <a:gd name="connsiteX12" fmla="*/ 290946 w 1052946"/>
                <a:gd name="connsiteY12" fmla="*/ 1233054 h 3311236"/>
                <a:gd name="connsiteX13" fmla="*/ 360218 w 1052946"/>
                <a:gd name="connsiteY13" fmla="*/ 1316182 h 3311236"/>
                <a:gd name="connsiteX14" fmla="*/ 387927 w 1052946"/>
                <a:gd name="connsiteY14" fmla="*/ 1427018 h 3311236"/>
                <a:gd name="connsiteX15" fmla="*/ 443346 w 1052946"/>
                <a:gd name="connsiteY15" fmla="*/ 1537854 h 3311236"/>
                <a:gd name="connsiteX16" fmla="*/ 457200 w 1052946"/>
                <a:gd name="connsiteY16" fmla="*/ 1579418 h 3311236"/>
                <a:gd name="connsiteX17" fmla="*/ 526473 w 1052946"/>
                <a:gd name="connsiteY17" fmla="*/ 1676400 h 3311236"/>
                <a:gd name="connsiteX18" fmla="*/ 609600 w 1052946"/>
                <a:gd name="connsiteY18" fmla="*/ 1787236 h 3311236"/>
                <a:gd name="connsiteX19" fmla="*/ 637309 w 1052946"/>
                <a:gd name="connsiteY19" fmla="*/ 1898073 h 3311236"/>
                <a:gd name="connsiteX20" fmla="*/ 678873 w 1052946"/>
                <a:gd name="connsiteY20" fmla="*/ 1981200 h 3311236"/>
                <a:gd name="connsiteX21" fmla="*/ 692727 w 1052946"/>
                <a:gd name="connsiteY21" fmla="*/ 2258291 h 3311236"/>
                <a:gd name="connsiteX22" fmla="*/ 706582 w 1052946"/>
                <a:gd name="connsiteY22" fmla="*/ 2327563 h 3311236"/>
                <a:gd name="connsiteX23" fmla="*/ 748146 w 1052946"/>
                <a:gd name="connsiteY23" fmla="*/ 2355273 h 3311236"/>
                <a:gd name="connsiteX24" fmla="*/ 831273 w 1052946"/>
                <a:gd name="connsiteY24" fmla="*/ 2382982 h 3311236"/>
                <a:gd name="connsiteX25" fmla="*/ 900546 w 1052946"/>
                <a:gd name="connsiteY25" fmla="*/ 2466109 h 3311236"/>
                <a:gd name="connsiteX26" fmla="*/ 928255 w 1052946"/>
                <a:gd name="connsiteY26" fmla="*/ 2549236 h 3311236"/>
                <a:gd name="connsiteX27" fmla="*/ 900546 w 1052946"/>
                <a:gd name="connsiteY27" fmla="*/ 2770909 h 3311236"/>
                <a:gd name="connsiteX28" fmla="*/ 858982 w 1052946"/>
                <a:gd name="connsiteY28" fmla="*/ 2812473 h 3311236"/>
                <a:gd name="connsiteX29" fmla="*/ 831273 w 1052946"/>
                <a:gd name="connsiteY29" fmla="*/ 2867891 h 3311236"/>
                <a:gd name="connsiteX30" fmla="*/ 858982 w 1052946"/>
                <a:gd name="connsiteY30" fmla="*/ 3020291 h 3311236"/>
                <a:gd name="connsiteX31" fmla="*/ 900546 w 1052946"/>
                <a:gd name="connsiteY31" fmla="*/ 3158836 h 3311236"/>
                <a:gd name="connsiteX32" fmla="*/ 942109 w 1052946"/>
                <a:gd name="connsiteY32" fmla="*/ 3172691 h 3311236"/>
                <a:gd name="connsiteX33" fmla="*/ 1025237 w 1052946"/>
                <a:gd name="connsiteY33" fmla="*/ 3255818 h 3311236"/>
                <a:gd name="connsiteX34" fmla="*/ 1052946 w 1052946"/>
                <a:gd name="connsiteY34" fmla="*/ 3311236 h 3311236"/>
                <a:gd name="connsiteX35" fmla="*/ 1052946 w 1052946"/>
                <a:gd name="connsiteY35" fmla="*/ 3283527 h 33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052946" h="3311236">
                  <a:moveTo>
                    <a:pt x="124691" y="0"/>
                  </a:moveTo>
                  <a:cubicBezTo>
                    <a:pt x="89553" y="175695"/>
                    <a:pt x="136640" y="-14026"/>
                    <a:pt x="83127" y="110836"/>
                  </a:cubicBezTo>
                  <a:cubicBezTo>
                    <a:pt x="75626" y="128338"/>
                    <a:pt x="74504" y="147945"/>
                    <a:pt x="69273" y="166254"/>
                  </a:cubicBezTo>
                  <a:cubicBezTo>
                    <a:pt x="40870" y="265664"/>
                    <a:pt x="69732" y="136246"/>
                    <a:pt x="41564" y="277091"/>
                  </a:cubicBezTo>
                  <a:cubicBezTo>
                    <a:pt x="36946" y="341745"/>
                    <a:pt x="34867" y="406631"/>
                    <a:pt x="27709" y="471054"/>
                  </a:cubicBezTo>
                  <a:cubicBezTo>
                    <a:pt x="24809" y="497156"/>
                    <a:pt x="8759" y="541759"/>
                    <a:pt x="0" y="568036"/>
                  </a:cubicBezTo>
                  <a:cubicBezTo>
                    <a:pt x="4618" y="604982"/>
                    <a:pt x="7734" y="642146"/>
                    <a:pt x="13855" y="678873"/>
                  </a:cubicBezTo>
                  <a:cubicBezTo>
                    <a:pt x="16985" y="697655"/>
                    <a:pt x="15814" y="719422"/>
                    <a:pt x="27709" y="734291"/>
                  </a:cubicBezTo>
                  <a:cubicBezTo>
                    <a:pt x="36832" y="745695"/>
                    <a:pt x="55418" y="743527"/>
                    <a:pt x="69273" y="748145"/>
                  </a:cubicBezTo>
                  <a:cubicBezTo>
                    <a:pt x="164156" y="874657"/>
                    <a:pt x="119744" y="826327"/>
                    <a:pt x="193964" y="900545"/>
                  </a:cubicBezTo>
                  <a:cubicBezTo>
                    <a:pt x="198582" y="969818"/>
                    <a:pt x="200550" y="1039318"/>
                    <a:pt x="207818" y="1108363"/>
                  </a:cubicBezTo>
                  <a:cubicBezTo>
                    <a:pt x="211559" y="1143900"/>
                    <a:pt x="223486" y="1179450"/>
                    <a:pt x="249382" y="1205345"/>
                  </a:cubicBezTo>
                  <a:cubicBezTo>
                    <a:pt x="261156" y="1217119"/>
                    <a:pt x="278154" y="1222394"/>
                    <a:pt x="290946" y="1233054"/>
                  </a:cubicBezTo>
                  <a:cubicBezTo>
                    <a:pt x="330948" y="1266389"/>
                    <a:pt x="332974" y="1275315"/>
                    <a:pt x="360218" y="1316182"/>
                  </a:cubicBezTo>
                  <a:cubicBezTo>
                    <a:pt x="367122" y="1350699"/>
                    <a:pt x="372714" y="1393550"/>
                    <a:pt x="387927" y="1427018"/>
                  </a:cubicBezTo>
                  <a:cubicBezTo>
                    <a:pt x="405020" y="1464622"/>
                    <a:pt x="430284" y="1498667"/>
                    <a:pt x="443346" y="1537854"/>
                  </a:cubicBezTo>
                  <a:cubicBezTo>
                    <a:pt x="447964" y="1551709"/>
                    <a:pt x="450669" y="1566356"/>
                    <a:pt x="457200" y="1579418"/>
                  </a:cubicBezTo>
                  <a:cubicBezTo>
                    <a:pt x="471856" y="1608732"/>
                    <a:pt x="510781" y="1651293"/>
                    <a:pt x="526473" y="1676400"/>
                  </a:cubicBezTo>
                  <a:cubicBezTo>
                    <a:pt x="592128" y="1781447"/>
                    <a:pt x="506358" y="1683994"/>
                    <a:pt x="609600" y="1787236"/>
                  </a:cubicBezTo>
                  <a:cubicBezTo>
                    <a:pt x="618836" y="1824182"/>
                    <a:pt x="616184" y="1866386"/>
                    <a:pt x="637309" y="1898073"/>
                  </a:cubicBezTo>
                  <a:cubicBezTo>
                    <a:pt x="673119" y="1951787"/>
                    <a:pt x="659752" y="1923840"/>
                    <a:pt x="678873" y="1981200"/>
                  </a:cubicBezTo>
                  <a:cubicBezTo>
                    <a:pt x="683491" y="2073564"/>
                    <a:pt x="685352" y="2166106"/>
                    <a:pt x="692727" y="2258291"/>
                  </a:cubicBezTo>
                  <a:cubicBezTo>
                    <a:pt x="694605" y="2281764"/>
                    <a:pt x="694899" y="2307118"/>
                    <a:pt x="706582" y="2327563"/>
                  </a:cubicBezTo>
                  <a:cubicBezTo>
                    <a:pt x="714843" y="2342020"/>
                    <a:pt x="732930" y="2348510"/>
                    <a:pt x="748146" y="2355273"/>
                  </a:cubicBezTo>
                  <a:cubicBezTo>
                    <a:pt x="774836" y="2367136"/>
                    <a:pt x="831273" y="2382982"/>
                    <a:pt x="831273" y="2382982"/>
                  </a:cubicBezTo>
                  <a:cubicBezTo>
                    <a:pt x="857376" y="2409085"/>
                    <a:pt x="885114" y="2431387"/>
                    <a:pt x="900546" y="2466109"/>
                  </a:cubicBezTo>
                  <a:cubicBezTo>
                    <a:pt x="912408" y="2492799"/>
                    <a:pt x="928255" y="2549236"/>
                    <a:pt x="928255" y="2549236"/>
                  </a:cubicBezTo>
                  <a:cubicBezTo>
                    <a:pt x="919019" y="2623127"/>
                    <a:pt x="919497" y="2698895"/>
                    <a:pt x="900546" y="2770909"/>
                  </a:cubicBezTo>
                  <a:cubicBezTo>
                    <a:pt x="895560" y="2789857"/>
                    <a:pt x="870370" y="2796529"/>
                    <a:pt x="858982" y="2812473"/>
                  </a:cubicBezTo>
                  <a:cubicBezTo>
                    <a:pt x="846978" y="2829279"/>
                    <a:pt x="840509" y="2849418"/>
                    <a:pt x="831273" y="2867891"/>
                  </a:cubicBezTo>
                  <a:cubicBezTo>
                    <a:pt x="840509" y="2918691"/>
                    <a:pt x="850494" y="2969361"/>
                    <a:pt x="858982" y="3020291"/>
                  </a:cubicBezTo>
                  <a:cubicBezTo>
                    <a:pt x="866211" y="3063667"/>
                    <a:pt x="859302" y="3125841"/>
                    <a:pt x="900546" y="3158836"/>
                  </a:cubicBezTo>
                  <a:cubicBezTo>
                    <a:pt x="911950" y="3167959"/>
                    <a:pt x="928255" y="3168073"/>
                    <a:pt x="942109" y="3172691"/>
                  </a:cubicBezTo>
                  <a:cubicBezTo>
                    <a:pt x="969818" y="3200400"/>
                    <a:pt x="1000757" y="3225218"/>
                    <a:pt x="1025237" y="3255818"/>
                  </a:cubicBezTo>
                  <a:cubicBezTo>
                    <a:pt x="1038139" y="3271945"/>
                    <a:pt x="1038342" y="3296632"/>
                    <a:pt x="1052946" y="3311236"/>
                  </a:cubicBezTo>
                  <a:lnTo>
                    <a:pt x="1052946" y="3283527"/>
                  </a:lnTo>
                </a:path>
              </a:pathLst>
            </a:cu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22CA4F2-C155-6CA1-EBB1-C51F943C7AE1}"/>
                </a:ext>
              </a:extLst>
            </p:cNvPr>
            <p:cNvSpPr/>
            <p:nvPr/>
          </p:nvSpPr>
          <p:spPr>
            <a:xfrm>
              <a:off x="1190869" y="2991474"/>
              <a:ext cx="1052946" cy="3311236"/>
            </a:xfrm>
            <a:custGeom>
              <a:avLst/>
              <a:gdLst>
                <a:gd name="connsiteX0" fmla="*/ 124691 w 1052946"/>
                <a:gd name="connsiteY0" fmla="*/ 0 h 3311236"/>
                <a:gd name="connsiteX1" fmla="*/ 83127 w 1052946"/>
                <a:gd name="connsiteY1" fmla="*/ 110836 h 3311236"/>
                <a:gd name="connsiteX2" fmla="*/ 69273 w 1052946"/>
                <a:gd name="connsiteY2" fmla="*/ 166254 h 3311236"/>
                <a:gd name="connsiteX3" fmla="*/ 41564 w 1052946"/>
                <a:gd name="connsiteY3" fmla="*/ 277091 h 3311236"/>
                <a:gd name="connsiteX4" fmla="*/ 27709 w 1052946"/>
                <a:gd name="connsiteY4" fmla="*/ 471054 h 3311236"/>
                <a:gd name="connsiteX5" fmla="*/ 0 w 1052946"/>
                <a:gd name="connsiteY5" fmla="*/ 568036 h 3311236"/>
                <a:gd name="connsiteX6" fmla="*/ 13855 w 1052946"/>
                <a:gd name="connsiteY6" fmla="*/ 678873 h 3311236"/>
                <a:gd name="connsiteX7" fmla="*/ 27709 w 1052946"/>
                <a:gd name="connsiteY7" fmla="*/ 734291 h 3311236"/>
                <a:gd name="connsiteX8" fmla="*/ 69273 w 1052946"/>
                <a:gd name="connsiteY8" fmla="*/ 748145 h 3311236"/>
                <a:gd name="connsiteX9" fmla="*/ 193964 w 1052946"/>
                <a:gd name="connsiteY9" fmla="*/ 900545 h 3311236"/>
                <a:gd name="connsiteX10" fmla="*/ 207818 w 1052946"/>
                <a:gd name="connsiteY10" fmla="*/ 1108363 h 3311236"/>
                <a:gd name="connsiteX11" fmla="*/ 249382 w 1052946"/>
                <a:gd name="connsiteY11" fmla="*/ 1205345 h 3311236"/>
                <a:gd name="connsiteX12" fmla="*/ 290946 w 1052946"/>
                <a:gd name="connsiteY12" fmla="*/ 1233054 h 3311236"/>
                <a:gd name="connsiteX13" fmla="*/ 360218 w 1052946"/>
                <a:gd name="connsiteY13" fmla="*/ 1316182 h 3311236"/>
                <a:gd name="connsiteX14" fmla="*/ 387927 w 1052946"/>
                <a:gd name="connsiteY14" fmla="*/ 1427018 h 3311236"/>
                <a:gd name="connsiteX15" fmla="*/ 443346 w 1052946"/>
                <a:gd name="connsiteY15" fmla="*/ 1537854 h 3311236"/>
                <a:gd name="connsiteX16" fmla="*/ 457200 w 1052946"/>
                <a:gd name="connsiteY16" fmla="*/ 1579418 h 3311236"/>
                <a:gd name="connsiteX17" fmla="*/ 526473 w 1052946"/>
                <a:gd name="connsiteY17" fmla="*/ 1676400 h 3311236"/>
                <a:gd name="connsiteX18" fmla="*/ 609600 w 1052946"/>
                <a:gd name="connsiteY18" fmla="*/ 1787236 h 3311236"/>
                <a:gd name="connsiteX19" fmla="*/ 637309 w 1052946"/>
                <a:gd name="connsiteY19" fmla="*/ 1898073 h 3311236"/>
                <a:gd name="connsiteX20" fmla="*/ 678873 w 1052946"/>
                <a:gd name="connsiteY20" fmla="*/ 1981200 h 3311236"/>
                <a:gd name="connsiteX21" fmla="*/ 692727 w 1052946"/>
                <a:gd name="connsiteY21" fmla="*/ 2258291 h 3311236"/>
                <a:gd name="connsiteX22" fmla="*/ 706582 w 1052946"/>
                <a:gd name="connsiteY22" fmla="*/ 2327563 h 3311236"/>
                <a:gd name="connsiteX23" fmla="*/ 748146 w 1052946"/>
                <a:gd name="connsiteY23" fmla="*/ 2355273 h 3311236"/>
                <a:gd name="connsiteX24" fmla="*/ 831273 w 1052946"/>
                <a:gd name="connsiteY24" fmla="*/ 2382982 h 3311236"/>
                <a:gd name="connsiteX25" fmla="*/ 900546 w 1052946"/>
                <a:gd name="connsiteY25" fmla="*/ 2466109 h 3311236"/>
                <a:gd name="connsiteX26" fmla="*/ 928255 w 1052946"/>
                <a:gd name="connsiteY26" fmla="*/ 2549236 h 3311236"/>
                <a:gd name="connsiteX27" fmla="*/ 900546 w 1052946"/>
                <a:gd name="connsiteY27" fmla="*/ 2770909 h 3311236"/>
                <a:gd name="connsiteX28" fmla="*/ 858982 w 1052946"/>
                <a:gd name="connsiteY28" fmla="*/ 2812473 h 3311236"/>
                <a:gd name="connsiteX29" fmla="*/ 831273 w 1052946"/>
                <a:gd name="connsiteY29" fmla="*/ 2867891 h 3311236"/>
                <a:gd name="connsiteX30" fmla="*/ 858982 w 1052946"/>
                <a:gd name="connsiteY30" fmla="*/ 3020291 h 3311236"/>
                <a:gd name="connsiteX31" fmla="*/ 900546 w 1052946"/>
                <a:gd name="connsiteY31" fmla="*/ 3158836 h 3311236"/>
                <a:gd name="connsiteX32" fmla="*/ 942109 w 1052946"/>
                <a:gd name="connsiteY32" fmla="*/ 3172691 h 3311236"/>
                <a:gd name="connsiteX33" fmla="*/ 1025237 w 1052946"/>
                <a:gd name="connsiteY33" fmla="*/ 3255818 h 3311236"/>
                <a:gd name="connsiteX34" fmla="*/ 1052946 w 1052946"/>
                <a:gd name="connsiteY34" fmla="*/ 3311236 h 3311236"/>
                <a:gd name="connsiteX35" fmla="*/ 1052946 w 1052946"/>
                <a:gd name="connsiteY35" fmla="*/ 3283527 h 33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052946" h="3311236">
                  <a:moveTo>
                    <a:pt x="124691" y="0"/>
                  </a:moveTo>
                  <a:cubicBezTo>
                    <a:pt x="89553" y="175695"/>
                    <a:pt x="136640" y="-14026"/>
                    <a:pt x="83127" y="110836"/>
                  </a:cubicBezTo>
                  <a:cubicBezTo>
                    <a:pt x="75626" y="128338"/>
                    <a:pt x="74504" y="147945"/>
                    <a:pt x="69273" y="166254"/>
                  </a:cubicBezTo>
                  <a:cubicBezTo>
                    <a:pt x="40870" y="265664"/>
                    <a:pt x="69732" y="136246"/>
                    <a:pt x="41564" y="277091"/>
                  </a:cubicBezTo>
                  <a:cubicBezTo>
                    <a:pt x="36946" y="341745"/>
                    <a:pt x="34867" y="406631"/>
                    <a:pt x="27709" y="471054"/>
                  </a:cubicBezTo>
                  <a:cubicBezTo>
                    <a:pt x="24809" y="497156"/>
                    <a:pt x="8759" y="541759"/>
                    <a:pt x="0" y="568036"/>
                  </a:cubicBezTo>
                  <a:cubicBezTo>
                    <a:pt x="4618" y="604982"/>
                    <a:pt x="7734" y="642146"/>
                    <a:pt x="13855" y="678873"/>
                  </a:cubicBezTo>
                  <a:cubicBezTo>
                    <a:pt x="16985" y="697655"/>
                    <a:pt x="15814" y="719422"/>
                    <a:pt x="27709" y="734291"/>
                  </a:cubicBezTo>
                  <a:cubicBezTo>
                    <a:pt x="36832" y="745695"/>
                    <a:pt x="55418" y="743527"/>
                    <a:pt x="69273" y="748145"/>
                  </a:cubicBezTo>
                  <a:cubicBezTo>
                    <a:pt x="164156" y="874657"/>
                    <a:pt x="119744" y="826327"/>
                    <a:pt x="193964" y="900545"/>
                  </a:cubicBezTo>
                  <a:cubicBezTo>
                    <a:pt x="198582" y="969818"/>
                    <a:pt x="200550" y="1039318"/>
                    <a:pt x="207818" y="1108363"/>
                  </a:cubicBezTo>
                  <a:cubicBezTo>
                    <a:pt x="211559" y="1143900"/>
                    <a:pt x="223486" y="1179450"/>
                    <a:pt x="249382" y="1205345"/>
                  </a:cubicBezTo>
                  <a:cubicBezTo>
                    <a:pt x="261156" y="1217119"/>
                    <a:pt x="278154" y="1222394"/>
                    <a:pt x="290946" y="1233054"/>
                  </a:cubicBezTo>
                  <a:cubicBezTo>
                    <a:pt x="330948" y="1266389"/>
                    <a:pt x="332974" y="1275315"/>
                    <a:pt x="360218" y="1316182"/>
                  </a:cubicBezTo>
                  <a:cubicBezTo>
                    <a:pt x="367122" y="1350699"/>
                    <a:pt x="372714" y="1393550"/>
                    <a:pt x="387927" y="1427018"/>
                  </a:cubicBezTo>
                  <a:cubicBezTo>
                    <a:pt x="405020" y="1464622"/>
                    <a:pt x="430284" y="1498667"/>
                    <a:pt x="443346" y="1537854"/>
                  </a:cubicBezTo>
                  <a:cubicBezTo>
                    <a:pt x="447964" y="1551709"/>
                    <a:pt x="450669" y="1566356"/>
                    <a:pt x="457200" y="1579418"/>
                  </a:cubicBezTo>
                  <a:cubicBezTo>
                    <a:pt x="471856" y="1608732"/>
                    <a:pt x="510781" y="1651293"/>
                    <a:pt x="526473" y="1676400"/>
                  </a:cubicBezTo>
                  <a:cubicBezTo>
                    <a:pt x="592128" y="1781447"/>
                    <a:pt x="506358" y="1683994"/>
                    <a:pt x="609600" y="1787236"/>
                  </a:cubicBezTo>
                  <a:cubicBezTo>
                    <a:pt x="618836" y="1824182"/>
                    <a:pt x="616184" y="1866386"/>
                    <a:pt x="637309" y="1898073"/>
                  </a:cubicBezTo>
                  <a:cubicBezTo>
                    <a:pt x="673119" y="1951787"/>
                    <a:pt x="659752" y="1923840"/>
                    <a:pt x="678873" y="1981200"/>
                  </a:cubicBezTo>
                  <a:cubicBezTo>
                    <a:pt x="683491" y="2073564"/>
                    <a:pt x="685352" y="2166106"/>
                    <a:pt x="692727" y="2258291"/>
                  </a:cubicBezTo>
                  <a:cubicBezTo>
                    <a:pt x="694605" y="2281764"/>
                    <a:pt x="694899" y="2307118"/>
                    <a:pt x="706582" y="2327563"/>
                  </a:cubicBezTo>
                  <a:cubicBezTo>
                    <a:pt x="714843" y="2342020"/>
                    <a:pt x="732930" y="2348510"/>
                    <a:pt x="748146" y="2355273"/>
                  </a:cubicBezTo>
                  <a:cubicBezTo>
                    <a:pt x="774836" y="2367136"/>
                    <a:pt x="831273" y="2382982"/>
                    <a:pt x="831273" y="2382982"/>
                  </a:cubicBezTo>
                  <a:cubicBezTo>
                    <a:pt x="857376" y="2409085"/>
                    <a:pt x="885114" y="2431387"/>
                    <a:pt x="900546" y="2466109"/>
                  </a:cubicBezTo>
                  <a:cubicBezTo>
                    <a:pt x="912408" y="2492799"/>
                    <a:pt x="928255" y="2549236"/>
                    <a:pt x="928255" y="2549236"/>
                  </a:cubicBezTo>
                  <a:cubicBezTo>
                    <a:pt x="919019" y="2623127"/>
                    <a:pt x="919497" y="2698895"/>
                    <a:pt x="900546" y="2770909"/>
                  </a:cubicBezTo>
                  <a:cubicBezTo>
                    <a:pt x="895560" y="2789857"/>
                    <a:pt x="870370" y="2796529"/>
                    <a:pt x="858982" y="2812473"/>
                  </a:cubicBezTo>
                  <a:cubicBezTo>
                    <a:pt x="846978" y="2829279"/>
                    <a:pt x="840509" y="2849418"/>
                    <a:pt x="831273" y="2867891"/>
                  </a:cubicBezTo>
                  <a:cubicBezTo>
                    <a:pt x="840509" y="2918691"/>
                    <a:pt x="850494" y="2969361"/>
                    <a:pt x="858982" y="3020291"/>
                  </a:cubicBezTo>
                  <a:cubicBezTo>
                    <a:pt x="866211" y="3063667"/>
                    <a:pt x="859302" y="3125841"/>
                    <a:pt x="900546" y="3158836"/>
                  </a:cubicBezTo>
                  <a:cubicBezTo>
                    <a:pt x="911950" y="3167959"/>
                    <a:pt x="928255" y="3168073"/>
                    <a:pt x="942109" y="3172691"/>
                  </a:cubicBezTo>
                  <a:cubicBezTo>
                    <a:pt x="969818" y="3200400"/>
                    <a:pt x="1000757" y="3225218"/>
                    <a:pt x="1025237" y="3255818"/>
                  </a:cubicBezTo>
                  <a:cubicBezTo>
                    <a:pt x="1038139" y="3271945"/>
                    <a:pt x="1038342" y="3296632"/>
                    <a:pt x="1052946" y="3311236"/>
                  </a:cubicBezTo>
                  <a:lnTo>
                    <a:pt x="1052946" y="3283527"/>
                  </a:lnTo>
                </a:path>
              </a:pathLst>
            </a:cu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CD0B9D9-544F-31A4-481E-71FA3E032CBC}"/>
                </a:ext>
              </a:extLst>
            </p:cNvPr>
            <p:cNvSpPr/>
            <p:nvPr/>
          </p:nvSpPr>
          <p:spPr>
            <a:xfrm>
              <a:off x="1218331" y="2986413"/>
              <a:ext cx="1052946" cy="3311236"/>
            </a:xfrm>
            <a:custGeom>
              <a:avLst/>
              <a:gdLst>
                <a:gd name="connsiteX0" fmla="*/ 124691 w 1052946"/>
                <a:gd name="connsiteY0" fmla="*/ 0 h 3311236"/>
                <a:gd name="connsiteX1" fmla="*/ 83127 w 1052946"/>
                <a:gd name="connsiteY1" fmla="*/ 110836 h 3311236"/>
                <a:gd name="connsiteX2" fmla="*/ 69273 w 1052946"/>
                <a:gd name="connsiteY2" fmla="*/ 166254 h 3311236"/>
                <a:gd name="connsiteX3" fmla="*/ 41564 w 1052946"/>
                <a:gd name="connsiteY3" fmla="*/ 277091 h 3311236"/>
                <a:gd name="connsiteX4" fmla="*/ 27709 w 1052946"/>
                <a:gd name="connsiteY4" fmla="*/ 471054 h 3311236"/>
                <a:gd name="connsiteX5" fmla="*/ 0 w 1052946"/>
                <a:gd name="connsiteY5" fmla="*/ 568036 h 3311236"/>
                <a:gd name="connsiteX6" fmla="*/ 13855 w 1052946"/>
                <a:gd name="connsiteY6" fmla="*/ 678873 h 3311236"/>
                <a:gd name="connsiteX7" fmla="*/ 27709 w 1052946"/>
                <a:gd name="connsiteY7" fmla="*/ 734291 h 3311236"/>
                <a:gd name="connsiteX8" fmla="*/ 69273 w 1052946"/>
                <a:gd name="connsiteY8" fmla="*/ 748145 h 3311236"/>
                <a:gd name="connsiteX9" fmla="*/ 193964 w 1052946"/>
                <a:gd name="connsiteY9" fmla="*/ 900545 h 3311236"/>
                <a:gd name="connsiteX10" fmla="*/ 207818 w 1052946"/>
                <a:gd name="connsiteY10" fmla="*/ 1108363 h 3311236"/>
                <a:gd name="connsiteX11" fmla="*/ 249382 w 1052946"/>
                <a:gd name="connsiteY11" fmla="*/ 1205345 h 3311236"/>
                <a:gd name="connsiteX12" fmla="*/ 290946 w 1052946"/>
                <a:gd name="connsiteY12" fmla="*/ 1233054 h 3311236"/>
                <a:gd name="connsiteX13" fmla="*/ 360218 w 1052946"/>
                <a:gd name="connsiteY13" fmla="*/ 1316182 h 3311236"/>
                <a:gd name="connsiteX14" fmla="*/ 387927 w 1052946"/>
                <a:gd name="connsiteY14" fmla="*/ 1427018 h 3311236"/>
                <a:gd name="connsiteX15" fmla="*/ 443346 w 1052946"/>
                <a:gd name="connsiteY15" fmla="*/ 1537854 h 3311236"/>
                <a:gd name="connsiteX16" fmla="*/ 457200 w 1052946"/>
                <a:gd name="connsiteY16" fmla="*/ 1579418 h 3311236"/>
                <a:gd name="connsiteX17" fmla="*/ 526473 w 1052946"/>
                <a:gd name="connsiteY17" fmla="*/ 1676400 h 3311236"/>
                <a:gd name="connsiteX18" fmla="*/ 609600 w 1052946"/>
                <a:gd name="connsiteY18" fmla="*/ 1787236 h 3311236"/>
                <a:gd name="connsiteX19" fmla="*/ 637309 w 1052946"/>
                <a:gd name="connsiteY19" fmla="*/ 1898073 h 3311236"/>
                <a:gd name="connsiteX20" fmla="*/ 678873 w 1052946"/>
                <a:gd name="connsiteY20" fmla="*/ 1981200 h 3311236"/>
                <a:gd name="connsiteX21" fmla="*/ 692727 w 1052946"/>
                <a:gd name="connsiteY21" fmla="*/ 2258291 h 3311236"/>
                <a:gd name="connsiteX22" fmla="*/ 706582 w 1052946"/>
                <a:gd name="connsiteY22" fmla="*/ 2327563 h 3311236"/>
                <a:gd name="connsiteX23" fmla="*/ 748146 w 1052946"/>
                <a:gd name="connsiteY23" fmla="*/ 2355273 h 3311236"/>
                <a:gd name="connsiteX24" fmla="*/ 831273 w 1052946"/>
                <a:gd name="connsiteY24" fmla="*/ 2382982 h 3311236"/>
                <a:gd name="connsiteX25" fmla="*/ 900546 w 1052946"/>
                <a:gd name="connsiteY25" fmla="*/ 2466109 h 3311236"/>
                <a:gd name="connsiteX26" fmla="*/ 928255 w 1052946"/>
                <a:gd name="connsiteY26" fmla="*/ 2549236 h 3311236"/>
                <a:gd name="connsiteX27" fmla="*/ 900546 w 1052946"/>
                <a:gd name="connsiteY27" fmla="*/ 2770909 h 3311236"/>
                <a:gd name="connsiteX28" fmla="*/ 858982 w 1052946"/>
                <a:gd name="connsiteY28" fmla="*/ 2812473 h 3311236"/>
                <a:gd name="connsiteX29" fmla="*/ 831273 w 1052946"/>
                <a:gd name="connsiteY29" fmla="*/ 2867891 h 3311236"/>
                <a:gd name="connsiteX30" fmla="*/ 858982 w 1052946"/>
                <a:gd name="connsiteY30" fmla="*/ 3020291 h 3311236"/>
                <a:gd name="connsiteX31" fmla="*/ 900546 w 1052946"/>
                <a:gd name="connsiteY31" fmla="*/ 3158836 h 3311236"/>
                <a:gd name="connsiteX32" fmla="*/ 942109 w 1052946"/>
                <a:gd name="connsiteY32" fmla="*/ 3172691 h 3311236"/>
                <a:gd name="connsiteX33" fmla="*/ 1025237 w 1052946"/>
                <a:gd name="connsiteY33" fmla="*/ 3255818 h 3311236"/>
                <a:gd name="connsiteX34" fmla="*/ 1052946 w 1052946"/>
                <a:gd name="connsiteY34" fmla="*/ 3311236 h 3311236"/>
                <a:gd name="connsiteX35" fmla="*/ 1052946 w 1052946"/>
                <a:gd name="connsiteY35" fmla="*/ 3283527 h 33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052946" h="3311236">
                  <a:moveTo>
                    <a:pt x="124691" y="0"/>
                  </a:moveTo>
                  <a:cubicBezTo>
                    <a:pt x="89553" y="175695"/>
                    <a:pt x="136640" y="-14026"/>
                    <a:pt x="83127" y="110836"/>
                  </a:cubicBezTo>
                  <a:cubicBezTo>
                    <a:pt x="75626" y="128338"/>
                    <a:pt x="74504" y="147945"/>
                    <a:pt x="69273" y="166254"/>
                  </a:cubicBezTo>
                  <a:cubicBezTo>
                    <a:pt x="40870" y="265664"/>
                    <a:pt x="69732" y="136246"/>
                    <a:pt x="41564" y="277091"/>
                  </a:cubicBezTo>
                  <a:cubicBezTo>
                    <a:pt x="36946" y="341745"/>
                    <a:pt x="34867" y="406631"/>
                    <a:pt x="27709" y="471054"/>
                  </a:cubicBezTo>
                  <a:cubicBezTo>
                    <a:pt x="24809" y="497156"/>
                    <a:pt x="8759" y="541759"/>
                    <a:pt x="0" y="568036"/>
                  </a:cubicBezTo>
                  <a:cubicBezTo>
                    <a:pt x="4618" y="604982"/>
                    <a:pt x="7734" y="642146"/>
                    <a:pt x="13855" y="678873"/>
                  </a:cubicBezTo>
                  <a:cubicBezTo>
                    <a:pt x="16985" y="697655"/>
                    <a:pt x="15814" y="719422"/>
                    <a:pt x="27709" y="734291"/>
                  </a:cubicBezTo>
                  <a:cubicBezTo>
                    <a:pt x="36832" y="745695"/>
                    <a:pt x="55418" y="743527"/>
                    <a:pt x="69273" y="748145"/>
                  </a:cubicBezTo>
                  <a:cubicBezTo>
                    <a:pt x="164156" y="874657"/>
                    <a:pt x="119744" y="826327"/>
                    <a:pt x="193964" y="900545"/>
                  </a:cubicBezTo>
                  <a:cubicBezTo>
                    <a:pt x="198582" y="969818"/>
                    <a:pt x="200550" y="1039318"/>
                    <a:pt x="207818" y="1108363"/>
                  </a:cubicBezTo>
                  <a:cubicBezTo>
                    <a:pt x="211559" y="1143900"/>
                    <a:pt x="223486" y="1179450"/>
                    <a:pt x="249382" y="1205345"/>
                  </a:cubicBezTo>
                  <a:cubicBezTo>
                    <a:pt x="261156" y="1217119"/>
                    <a:pt x="278154" y="1222394"/>
                    <a:pt x="290946" y="1233054"/>
                  </a:cubicBezTo>
                  <a:cubicBezTo>
                    <a:pt x="330948" y="1266389"/>
                    <a:pt x="332974" y="1275315"/>
                    <a:pt x="360218" y="1316182"/>
                  </a:cubicBezTo>
                  <a:cubicBezTo>
                    <a:pt x="367122" y="1350699"/>
                    <a:pt x="372714" y="1393550"/>
                    <a:pt x="387927" y="1427018"/>
                  </a:cubicBezTo>
                  <a:cubicBezTo>
                    <a:pt x="405020" y="1464622"/>
                    <a:pt x="430284" y="1498667"/>
                    <a:pt x="443346" y="1537854"/>
                  </a:cubicBezTo>
                  <a:cubicBezTo>
                    <a:pt x="447964" y="1551709"/>
                    <a:pt x="450669" y="1566356"/>
                    <a:pt x="457200" y="1579418"/>
                  </a:cubicBezTo>
                  <a:cubicBezTo>
                    <a:pt x="471856" y="1608732"/>
                    <a:pt x="510781" y="1651293"/>
                    <a:pt x="526473" y="1676400"/>
                  </a:cubicBezTo>
                  <a:cubicBezTo>
                    <a:pt x="592128" y="1781447"/>
                    <a:pt x="506358" y="1683994"/>
                    <a:pt x="609600" y="1787236"/>
                  </a:cubicBezTo>
                  <a:cubicBezTo>
                    <a:pt x="618836" y="1824182"/>
                    <a:pt x="616184" y="1866386"/>
                    <a:pt x="637309" y="1898073"/>
                  </a:cubicBezTo>
                  <a:cubicBezTo>
                    <a:pt x="673119" y="1951787"/>
                    <a:pt x="659752" y="1923840"/>
                    <a:pt x="678873" y="1981200"/>
                  </a:cubicBezTo>
                  <a:cubicBezTo>
                    <a:pt x="683491" y="2073564"/>
                    <a:pt x="685352" y="2166106"/>
                    <a:pt x="692727" y="2258291"/>
                  </a:cubicBezTo>
                  <a:cubicBezTo>
                    <a:pt x="694605" y="2281764"/>
                    <a:pt x="694899" y="2307118"/>
                    <a:pt x="706582" y="2327563"/>
                  </a:cubicBezTo>
                  <a:cubicBezTo>
                    <a:pt x="714843" y="2342020"/>
                    <a:pt x="732930" y="2348510"/>
                    <a:pt x="748146" y="2355273"/>
                  </a:cubicBezTo>
                  <a:cubicBezTo>
                    <a:pt x="774836" y="2367136"/>
                    <a:pt x="831273" y="2382982"/>
                    <a:pt x="831273" y="2382982"/>
                  </a:cubicBezTo>
                  <a:cubicBezTo>
                    <a:pt x="857376" y="2409085"/>
                    <a:pt x="885114" y="2431387"/>
                    <a:pt x="900546" y="2466109"/>
                  </a:cubicBezTo>
                  <a:cubicBezTo>
                    <a:pt x="912408" y="2492799"/>
                    <a:pt x="928255" y="2549236"/>
                    <a:pt x="928255" y="2549236"/>
                  </a:cubicBezTo>
                  <a:cubicBezTo>
                    <a:pt x="919019" y="2623127"/>
                    <a:pt x="919497" y="2698895"/>
                    <a:pt x="900546" y="2770909"/>
                  </a:cubicBezTo>
                  <a:cubicBezTo>
                    <a:pt x="895560" y="2789857"/>
                    <a:pt x="870370" y="2796529"/>
                    <a:pt x="858982" y="2812473"/>
                  </a:cubicBezTo>
                  <a:cubicBezTo>
                    <a:pt x="846978" y="2829279"/>
                    <a:pt x="840509" y="2849418"/>
                    <a:pt x="831273" y="2867891"/>
                  </a:cubicBezTo>
                  <a:cubicBezTo>
                    <a:pt x="840509" y="2918691"/>
                    <a:pt x="850494" y="2969361"/>
                    <a:pt x="858982" y="3020291"/>
                  </a:cubicBezTo>
                  <a:cubicBezTo>
                    <a:pt x="866211" y="3063667"/>
                    <a:pt x="859302" y="3125841"/>
                    <a:pt x="900546" y="3158836"/>
                  </a:cubicBezTo>
                  <a:cubicBezTo>
                    <a:pt x="911950" y="3167959"/>
                    <a:pt x="928255" y="3168073"/>
                    <a:pt x="942109" y="3172691"/>
                  </a:cubicBezTo>
                  <a:cubicBezTo>
                    <a:pt x="969818" y="3200400"/>
                    <a:pt x="1000757" y="3225218"/>
                    <a:pt x="1025237" y="3255818"/>
                  </a:cubicBezTo>
                  <a:cubicBezTo>
                    <a:pt x="1038139" y="3271945"/>
                    <a:pt x="1038342" y="3296632"/>
                    <a:pt x="1052946" y="3311236"/>
                  </a:cubicBezTo>
                  <a:lnTo>
                    <a:pt x="1052946" y="3283527"/>
                  </a:lnTo>
                </a:path>
              </a:pathLst>
            </a:cu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4FFDED9-319B-D8E6-0941-5EB128E1CA18}"/>
                </a:ext>
              </a:extLst>
            </p:cNvPr>
            <p:cNvSpPr/>
            <p:nvPr/>
          </p:nvSpPr>
          <p:spPr>
            <a:xfrm>
              <a:off x="1108781" y="3017314"/>
              <a:ext cx="1052946" cy="3311236"/>
            </a:xfrm>
            <a:custGeom>
              <a:avLst/>
              <a:gdLst>
                <a:gd name="connsiteX0" fmla="*/ 124691 w 1052946"/>
                <a:gd name="connsiteY0" fmla="*/ 0 h 3311236"/>
                <a:gd name="connsiteX1" fmla="*/ 83127 w 1052946"/>
                <a:gd name="connsiteY1" fmla="*/ 110836 h 3311236"/>
                <a:gd name="connsiteX2" fmla="*/ 69273 w 1052946"/>
                <a:gd name="connsiteY2" fmla="*/ 166254 h 3311236"/>
                <a:gd name="connsiteX3" fmla="*/ 41564 w 1052946"/>
                <a:gd name="connsiteY3" fmla="*/ 277091 h 3311236"/>
                <a:gd name="connsiteX4" fmla="*/ 27709 w 1052946"/>
                <a:gd name="connsiteY4" fmla="*/ 471054 h 3311236"/>
                <a:gd name="connsiteX5" fmla="*/ 0 w 1052946"/>
                <a:gd name="connsiteY5" fmla="*/ 568036 h 3311236"/>
                <a:gd name="connsiteX6" fmla="*/ 13855 w 1052946"/>
                <a:gd name="connsiteY6" fmla="*/ 678873 h 3311236"/>
                <a:gd name="connsiteX7" fmla="*/ 27709 w 1052946"/>
                <a:gd name="connsiteY7" fmla="*/ 734291 h 3311236"/>
                <a:gd name="connsiteX8" fmla="*/ 69273 w 1052946"/>
                <a:gd name="connsiteY8" fmla="*/ 748145 h 3311236"/>
                <a:gd name="connsiteX9" fmla="*/ 193964 w 1052946"/>
                <a:gd name="connsiteY9" fmla="*/ 900545 h 3311236"/>
                <a:gd name="connsiteX10" fmla="*/ 207818 w 1052946"/>
                <a:gd name="connsiteY10" fmla="*/ 1108363 h 3311236"/>
                <a:gd name="connsiteX11" fmla="*/ 249382 w 1052946"/>
                <a:gd name="connsiteY11" fmla="*/ 1205345 h 3311236"/>
                <a:gd name="connsiteX12" fmla="*/ 290946 w 1052946"/>
                <a:gd name="connsiteY12" fmla="*/ 1233054 h 3311236"/>
                <a:gd name="connsiteX13" fmla="*/ 360218 w 1052946"/>
                <a:gd name="connsiteY13" fmla="*/ 1316182 h 3311236"/>
                <a:gd name="connsiteX14" fmla="*/ 387927 w 1052946"/>
                <a:gd name="connsiteY14" fmla="*/ 1427018 h 3311236"/>
                <a:gd name="connsiteX15" fmla="*/ 443346 w 1052946"/>
                <a:gd name="connsiteY15" fmla="*/ 1537854 h 3311236"/>
                <a:gd name="connsiteX16" fmla="*/ 457200 w 1052946"/>
                <a:gd name="connsiteY16" fmla="*/ 1579418 h 3311236"/>
                <a:gd name="connsiteX17" fmla="*/ 526473 w 1052946"/>
                <a:gd name="connsiteY17" fmla="*/ 1676400 h 3311236"/>
                <a:gd name="connsiteX18" fmla="*/ 609600 w 1052946"/>
                <a:gd name="connsiteY18" fmla="*/ 1787236 h 3311236"/>
                <a:gd name="connsiteX19" fmla="*/ 637309 w 1052946"/>
                <a:gd name="connsiteY19" fmla="*/ 1898073 h 3311236"/>
                <a:gd name="connsiteX20" fmla="*/ 678873 w 1052946"/>
                <a:gd name="connsiteY20" fmla="*/ 1981200 h 3311236"/>
                <a:gd name="connsiteX21" fmla="*/ 692727 w 1052946"/>
                <a:gd name="connsiteY21" fmla="*/ 2258291 h 3311236"/>
                <a:gd name="connsiteX22" fmla="*/ 706582 w 1052946"/>
                <a:gd name="connsiteY22" fmla="*/ 2327563 h 3311236"/>
                <a:gd name="connsiteX23" fmla="*/ 748146 w 1052946"/>
                <a:gd name="connsiteY23" fmla="*/ 2355273 h 3311236"/>
                <a:gd name="connsiteX24" fmla="*/ 831273 w 1052946"/>
                <a:gd name="connsiteY24" fmla="*/ 2382982 h 3311236"/>
                <a:gd name="connsiteX25" fmla="*/ 900546 w 1052946"/>
                <a:gd name="connsiteY25" fmla="*/ 2466109 h 3311236"/>
                <a:gd name="connsiteX26" fmla="*/ 928255 w 1052946"/>
                <a:gd name="connsiteY26" fmla="*/ 2549236 h 3311236"/>
                <a:gd name="connsiteX27" fmla="*/ 900546 w 1052946"/>
                <a:gd name="connsiteY27" fmla="*/ 2770909 h 3311236"/>
                <a:gd name="connsiteX28" fmla="*/ 858982 w 1052946"/>
                <a:gd name="connsiteY28" fmla="*/ 2812473 h 3311236"/>
                <a:gd name="connsiteX29" fmla="*/ 831273 w 1052946"/>
                <a:gd name="connsiteY29" fmla="*/ 2867891 h 3311236"/>
                <a:gd name="connsiteX30" fmla="*/ 858982 w 1052946"/>
                <a:gd name="connsiteY30" fmla="*/ 3020291 h 3311236"/>
                <a:gd name="connsiteX31" fmla="*/ 900546 w 1052946"/>
                <a:gd name="connsiteY31" fmla="*/ 3158836 h 3311236"/>
                <a:gd name="connsiteX32" fmla="*/ 942109 w 1052946"/>
                <a:gd name="connsiteY32" fmla="*/ 3172691 h 3311236"/>
                <a:gd name="connsiteX33" fmla="*/ 1025237 w 1052946"/>
                <a:gd name="connsiteY33" fmla="*/ 3255818 h 3311236"/>
                <a:gd name="connsiteX34" fmla="*/ 1052946 w 1052946"/>
                <a:gd name="connsiteY34" fmla="*/ 3311236 h 3311236"/>
                <a:gd name="connsiteX35" fmla="*/ 1052946 w 1052946"/>
                <a:gd name="connsiteY35" fmla="*/ 3283527 h 33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052946" h="3311236">
                  <a:moveTo>
                    <a:pt x="124691" y="0"/>
                  </a:moveTo>
                  <a:cubicBezTo>
                    <a:pt x="89553" y="175695"/>
                    <a:pt x="136640" y="-14026"/>
                    <a:pt x="83127" y="110836"/>
                  </a:cubicBezTo>
                  <a:cubicBezTo>
                    <a:pt x="75626" y="128338"/>
                    <a:pt x="74504" y="147945"/>
                    <a:pt x="69273" y="166254"/>
                  </a:cubicBezTo>
                  <a:cubicBezTo>
                    <a:pt x="40870" y="265664"/>
                    <a:pt x="69732" y="136246"/>
                    <a:pt x="41564" y="277091"/>
                  </a:cubicBezTo>
                  <a:cubicBezTo>
                    <a:pt x="36946" y="341745"/>
                    <a:pt x="34867" y="406631"/>
                    <a:pt x="27709" y="471054"/>
                  </a:cubicBezTo>
                  <a:cubicBezTo>
                    <a:pt x="24809" y="497156"/>
                    <a:pt x="8759" y="541759"/>
                    <a:pt x="0" y="568036"/>
                  </a:cubicBezTo>
                  <a:cubicBezTo>
                    <a:pt x="4618" y="604982"/>
                    <a:pt x="7734" y="642146"/>
                    <a:pt x="13855" y="678873"/>
                  </a:cubicBezTo>
                  <a:cubicBezTo>
                    <a:pt x="16985" y="697655"/>
                    <a:pt x="15814" y="719422"/>
                    <a:pt x="27709" y="734291"/>
                  </a:cubicBezTo>
                  <a:cubicBezTo>
                    <a:pt x="36832" y="745695"/>
                    <a:pt x="55418" y="743527"/>
                    <a:pt x="69273" y="748145"/>
                  </a:cubicBezTo>
                  <a:cubicBezTo>
                    <a:pt x="164156" y="874657"/>
                    <a:pt x="119744" y="826327"/>
                    <a:pt x="193964" y="900545"/>
                  </a:cubicBezTo>
                  <a:cubicBezTo>
                    <a:pt x="198582" y="969818"/>
                    <a:pt x="200550" y="1039318"/>
                    <a:pt x="207818" y="1108363"/>
                  </a:cubicBezTo>
                  <a:cubicBezTo>
                    <a:pt x="211559" y="1143900"/>
                    <a:pt x="223486" y="1179450"/>
                    <a:pt x="249382" y="1205345"/>
                  </a:cubicBezTo>
                  <a:cubicBezTo>
                    <a:pt x="261156" y="1217119"/>
                    <a:pt x="278154" y="1222394"/>
                    <a:pt x="290946" y="1233054"/>
                  </a:cubicBezTo>
                  <a:cubicBezTo>
                    <a:pt x="330948" y="1266389"/>
                    <a:pt x="332974" y="1275315"/>
                    <a:pt x="360218" y="1316182"/>
                  </a:cubicBezTo>
                  <a:cubicBezTo>
                    <a:pt x="367122" y="1350699"/>
                    <a:pt x="372714" y="1393550"/>
                    <a:pt x="387927" y="1427018"/>
                  </a:cubicBezTo>
                  <a:cubicBezTo>
                    <a:pt x="405020" y="1464622"/>
                    <a:pt x="430284" y="1498667"/>
                    <a:pt x="443346" y="1537854"/>
                  </a:cubicBezTo>
                  <a:cubicBezTo>
                    <a:pt x="447964" y="1551709"/>
                    <a:pt x="450669" y="1566356"/>
                    <a:pt x="457200" y="1579418"/>
                  </a:cubicBezTo>
                  <a:cubicBezTo>
                    <a:pt x="471856" y="1608732"/>
                    <a:pt x="510781" y="1651293"/>
                    <a:pt x="526473" y="1676400"/>
                  </a:cubicBezTo>
                  <a:cubicBezTo>
                    <a:pt x="592128" y="1781447"/>
                    <a:pt x="506358" y="1683994"/>
                    <a:pt x="609600" y="1787236"/>
                  </a:cubicBezTo>
                  <a:cubicBezTo>
                    <a:pt x="618836" y="1824182"/>
                    <a:pt x="616184" y="1866386"/>
                    <a:pt x="637309" y="1898073"/>
                  </a:cubicBezTo>
                  <a:cubicBezTo>
                    <a:pt x="673119" y="1951787"/>
                    <a:pt x="659752" y="1923840"/>
                    <a:pt x="678873" y="1981200"/>
                  </a:cubicBezTo>
                  <a:cubicBezTo>
                    <a:pt x="683491" y="2073564"/>
                    <a:pt x="685352" y="2166106"/>
                    <a:pt x="692727" y="2258291"/>
                  </a:cubicBezTo>
                  <a:cubicBezTo>
                    <a:pt x="694605" y="2281764"/>
                    <a:pt x="694899" y="2307118"/>
                    <a:pt x="706582" y="2327563"/>
                  </a:cubicBezTo>
                  <a:cubicBezTo>
                    <a:pt x="714843" y="2342020"/>
                    <a:pt x="732930" y="2348510"/>
                    <a:pt x="748146" y="2355273"/>
                  </a:cubicBezTo>
                  <a:cubicBezTo>
                    <a:pt x="774836" y="2367136"/>
                    <a:pt x="831273" y="2382982"/>
                    <a:pt x="831273" y="2382982"/>
                  </a:cubicBezTo>
                  <a:cubicBezTo>
                    <a:pt x="857376" y="2409085"/>
                    <a:pt x="885114" y="2431387"/>
                    <a:pt x="900546" y="2466109"/>
                  </a:cubicBezTo>
                  <a:cubicBezTo>
                    <a:pt x="912408" y="2492799"/>
                    <a:pt x="928255" y="2549236"/>
                    <a:pt x="928255" y="2549236"/>
                  </a:cubicBezTo>
                  <a:cubicBezTo>
                    <a:pt x="919019" y="2623127"/>
                    <a:pt x="919497" y="2698895"/>
                    <a:pt x="900546" y="2770909"/>
                  </a:cubicBezTo>
                  <a:cubicBezTo>
                    <a:pt x="895560" y="2789857"/>
                    <a:pt x="870370" y="2796529"/>
                    <a:pt x="858982" y="2812473"/>
                  </a:cubicBezTo>
                  <a:cubicBezTo>
                    <a:pt x="846978" y="2829279"/>
                    <a:pt x="840509" y="2849418"/>
                    <a:pt x="831273" y="2867891"/>
                  </a:cubicBezTo>
                  <a:cubicBezTo>
                    <a:pt x="840509" y="2918691"/>
                    <a:pt x="850494" y="2969361"/>
                    <a:pt x="858982" y="3020291"/>
                  </a:cubicBezTo>
                  <a:cubicBezTo>
                    <a:pt x="866211" y="3063667"/>
                    <a:pt x="859302" y="3125841"/>
                    <a:pt x="900546" y="3158836"/>
                  </a:cubicBezTo>
                  <a:cubicBezTo>
                    <a:pt x="911950" y="3167959"/>
                    <a:pt x="928255" y="3168073"/>
                    <a:pt x="942109" y="3172691"/>
                  </a:cubicBezTo>
                  <a:cubicBezTo>
                    <a:pt x="969818" y="3200400"/>
                    <a:pt x="1000757" y="3225218"/>
                    <a:pt x="1025237" y="3255818"/>
                  </a:cubicBezTo>
                  <a:cubicBezTo>
                    <a:pt x="1038139" y="3271945"/>
                    <a:pt x="1038342" y="3296632"/>
                    <a:pt x="1052946" y="3311236"/>
                  </a:cubicBezTo>
                  <a:lnTo>
                    <a:pt x="1052946" y="3283527"/>
                  </a:lnTo>
                </a:path>
              </a:pathLst>
            </a:cu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AutoShape 4" descr="Blue 2025 Vector, Blue, 2025, New Year PNG and Vector with Transparent ...">
              <a:extLst>
                <a:ext uri="{FF2B5EF4-FFF2-40B4-BE49-F238E27FC236}">
                  <a16:creationId xmlns:a16="http://schemas.microsoft.com/office/drawing/2014/main" id="{5F22698E-FB79-B001-A3D8-783E62D9DDF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460544" y="3604149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1F3799A-F1E0-DE6E-9D00-48502E86E8D5}"/>
              </a:ext>
            </a:extLst>
          </p:cNvPr>
          <p:cNvSpPr txBox="1"/>
          <p:nvPr/>
        </p:nvSpPr>
        <p:spPr>
          <a:xfrm>
            <a:off x="120140" y="148231"/>
            <a:ext cx="86808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</a:rPr>
              <a:t>Iowa Transportation Commission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</a:rPr>
              <a:t>Public Input Meeting, Clinton, IA, 14 Oct 2025 </a:t>
            </a:r>
          </a:p>
        </p:txBody>
      </p:sp>
    </p:spTree>
    <p:extLst>
      <p:ext uri="{BB962C8B-B14F-4D97-AF65-F5344CB8AC3E}">
        <p14:creationId xmlns:p14="http://schemas.microsoft.com/office/powerpoint/2010/main" val="1249057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social media post&#10;&#10;AI-generated content may be incorrect.">
            <a:extLst>
              <a:ext uri="{FF2B5EF4-FFF2-40B4-BE49-F238E27FC236}">
                <a16:creationId xmlns:a16="http://schemas.microsoft.com/office/drawing/2014/main" id="{0D677D75-81D7-CCA1-6E36-39176161E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3" y="1095374"/>
            <a:ext cx="8928965" cy="47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778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EF3BBF-42CF-7542-8631-2FD374059C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0"/>
          <a:stretch>
            <a:fillRect/>
          </a:stretch>
        </p:blipFill>
        <p:spPr>
          <a:xfrm>
            <a:off x="531627" y="95015"/>
            <a:ext cx="8144539" cy="664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26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82427-FAE1-E051-6B93-BE02B6F25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84C3B7A-E468-141B-E4FA-136AEE336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7856"/>
            <a:ext cx="1766553" cy="12483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524249-BB53-09DF-EE9C-627B0C81AE92}"/>
              </a:ext>
            </a:extLst>
          </p:cNvPr>
          <p:cNvSpPr txBox="1"/>
          <p:nvPr/>
        </p:nvSpPr>
        <p:spPr>
          <a:xfrm>
            <a:off x="3942735" y="2220504"/>
            <a:ext cx="50242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</a:rPr>
              <a:t>Feasibility Report with Integrated Environmental Assessment- approved in Feb 2025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0070C0"/>
                </a:solidFill>
              </a:rPr>
              <a:t>Project Partnership Agreement (PPA) between USACE, Rock Island District and Lee County Conservation Board and Iowa Ports Association (Non-Federal Sponsors)- in progress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5BFC1C-A68C-1EBB-EF06-4E77F9ECFB75}"/>
              </a:ext>
            </a:extLst>
          </p:cNvPr>
          <p:cNvSpPr txBox="1"/>
          <p:nvPr/>
        </p:nvSpPr>
        <p:spPr>
          <a:xfrm>
            <a:off x="1766553" y="104875"/>
            <a:ext cx="65613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50"/>
                </a:solidFill>
              </a:rPr>
              <a:t>Aquatic Ecosystem Restoration in Lee County, IA Section 204 Project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17DF9F2-7B04-D725-22EE-F10B9769C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26" y="1705921"/>
            <a:ext cx="3736257" cy="496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789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D55A19D-297C-4231-AD1F-08EF9B4AA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AB6C56-3D38-4923-996E-BD474BBB9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" y="662169"/>
            <a:ext cx="7716774" cy="569418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CD21DB-082D-417D-A5AB-FC838AF9D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" y="662169"/>
            <a:ext cx="7716774" cy="5694181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group of men standing next to a fountain&#10;&#10;AI-generated content may be incorrect.">
            <a:extLst>
              <a:ext uri="{FF2B5EF4-FFF2-40B4-BE49-F238E27FC236}">
                <a16:creationId xmlns:a16="http://schemas.microsoft.com/office/drawing/2014/main" id="{07AD9338-9C17-C37D-E0F2-A0B6F75321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8" r="25581" b="-1"/>
          <a:stretch>
            <a:fillRect/>
          </a:stretch>
        </p:blipFill>
        <p:spPr>
          <a:xfrm rot="5400000">
            <a:off x="1610106" y="-747649"/>
            <a:ext cx="5888737" cy="785164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E4B06F-FC0B-D9B6-BB97-B1D02A021CB4}"/>
              </a:ext>
            </a:extLst>
          </p:cNvPr>
          <p:cNvSpPr txBox="1"/>
          <p:nvPr/>
        </p:nvSpPr>
        <p:spPr>
          <a:xfrm>
            <a:off x="4052406" y="735456"/>
            <a:ext cx="21561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Locks and </a:t>
            </a:r>
          </a:p>
          <a:p>
            <a:pPr algn="ctr"/>
            <a:r>
              <a:rPr lang="en-US" sz="3200" b="1" dirty="0"/>
              <a:t>Dam 15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792F22-5ECD-2528-B877-3C62A904A05C}"/>
              </a:ext>
            </a:extLst>
          </p:cNvPr>
          <p:cNvSpPr txBox="1"/>
          <p:nvPr/>
        </p:nvSpPr>
        <p:spPr>
          <a:xfrm>
            <a:off x="7313017" y="6097033"/>
            <a:ext cx="1414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June 2, 2025</a:t>
            </a:r>
          </a:p>
        </p:txBody>
      </p:sp>
      <p:pic>
        <p:nvPicPr>
          <p:cNvPr id="1026" name="Picture 2" descr="Newsroom: Press Kit - Federal Reserve Bank of Chicago">
            <a:extLst>
              <a:ext uri="{FF2B5EF4-FFF2-40B4-BE49-F238E27FC236}">
                <a16:creationId xmlns:a16="http://schemas.microsoft.com/office/drawing/2014/main" id="{A6C6A90D-BE82-281B-1CC2-FDD6313DE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062" y="272267"/>
            <a:ext cx="1886142" cy="188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7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27B632-7A12-A03A-74AA-A2964FCF5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87E38D7-0107-05EF-DBA5-76F6162816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3FD584-8398-463B-8B7D-E42C6A395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" y="662169"/>
            <a:ext cx="7716774" cy="569418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7B7CE8-290B-FA04-E3F0-B73EE6B4B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" y="662169"/>
            <a:ext cx="7716774" cy="5694181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EE5D90-40A0-90EE-F6DE-D5B1EB0B5B35}"/>
              </a:ext>
            </a:extLst>
          </p:cNvPr>
          <p:cNvSpPr txBox="1"/>
          <p:nvPr/>
        </p:nvSpPr>
        <p:spPr>
          <a:xfrm>
            <a:off x="4052406" y="735456"/>
            <a:ext cx="21561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Locks and </a:t>
            </a:r>
          </a:p>
          <a:p>
            <a:pPr algn="ctr"/>
            <a:r>
              <a:rPr lang="en-US" sz="3200" b="1" dirty="0"/>
              <a:t>Dam 15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6B5671-51FA-4FDD-C8B5-25FFFF8955C8}"/>
              </a:ext>
            </a:extLst>
          </p:cNvPr>
          <p:cNvSpPr txBox="1"/>
          <p:nvPr/>
        </p:nvSpPr>
        <p:spPr>
          <a:xfrm>
            <a:off x="6972977" y="6054210"/>
            <a:ext cx="153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June 26, 2025</a:t>
            </a:r>
          </a:p>
        </p:txBody>
      </p:sp>
      <p:pic>
        <p:nvPicPr>
          <p:cNvPr id="1026" name="Picture 2" descr="Newsroom: Press Kit - Federal Reserve Bank of Chicago">
            <a:extLst>
              <a:ext uri="{FF2B5EF4-FFF2-40B4-BE49-F238E27FC236}">
                <a16:creationId xmlns:a16="http://schemas.microsoft.com/office/drawing/2014/main" id="{4502BC6D-83D8-64BA-6E6F-1054D11E4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062" y="272267"/>
            <a:ext cx="1886142" cy="188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group of people standing next to each other&#10;&#10;AI-generated content may be incorrect.">
            <a:extLst>
              <a:ext uri="{FF2B5EF4-FFF2-40B4-BE49-F238E27FC236}">
                <a16:creationId xmlns:a16="http://schemas.microsoft.com/office/drawing/2014/main" id="{7156EA07-0FAF-1488-044D-0C0E085A6E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23" y="38831"/>
            <a:ext cx="8020505" cy="60153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335716-FB1E-2EEC-44EA-64399C8B3CF2}"/>
              </a:ext>
            </a:extLst>
          </p:cNvPr>
          <p:cNvSpPr txBox="1"/>
          <p:nvPr/>
        </p:nvSpPr>
        <p:spPr>
          <a:xfrm>
            <a:off x="4217366" y="178484"/>
            <a:ext cx="17609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/>
              <a:t>Locks and </a:t>
            </a:r>
          </a:p>
          <a:p>
            <a:pPr algn="ctr"/>
            <a:r>
              <a:rPr lang="en-US" sz="1800" b="1" dirty="0"/>
              <a:t>Dam 15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1591EEB-4067-5DBB-E32C-E38FDF2A3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147" y="178278"/>
            <a:ext cx="3245017" cy="57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555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403A3D-CE18-3BDD-0DC2-E863D74A38E1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578FD6D-6598-2AC7-3613-0A6921404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542" r="23026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4B9FCB2-CA8F-0574-A0C8-4A731318C9AB}"/>
                </a:ext>
              </a:extLst>
            </p:cNvPr>
            <p:cNvSpPr/>
            <p:nvPr/>
          </p:nvSpPr>
          <p:spPr>
            <a:xfrm>
              <a:off x="8898340" y="1733266"/>
              <a:ext cx="245660" cy="5124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AutoShape 2" descr="Colorful 2024 Year, Coloroful, 2024, Year PNG and Vector with ...">
            <a:extLst>
              <a:ext uri="{FF2B5EF4-FFF2-40B4-BE49-F238E27FC236}">
                <a16:creationId xmlns:a16="http://schemas.microsoft.com/office/drawing/2014/main" id="{B73514B7-EDEC-6C4E-5CA3-0FA53B1BA6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4" descr="Colorful 2024 Year, Coloroful, 2024, Year PNG and Vector with ...">
            <a:extLst>
              <a:ext uri="{FF2B5EF4-FFF2-40B4-BE49-F238E27FC236}">
                <a16:creationId xmlns:a16="http://schemas.microsoft.com/office/drawing/2014/main" id="{1EFBEFDE-43A0-4A5A-D0D6-C1BB72FA545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28DD12-E2C3-70AF-E516-ACE5AC32A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4034" y="4367282"/>
            <a:ext cx="2171131" cy="217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416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F315DC-9694-49D4-9A93-14E277AE3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55834" y="5132131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7B42CB-9061-4CAE-A75D-F6FE73102E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310E0B-1A37-4D34-A37F-FF645EA969D3}"/>
              </a:ext>
            </a:extLst>
          </p:cNvPr>
          <p:cNvSpPr txBox="1"/>
          <p:nvPr/>
        </p:nvSpPr>
        <p:spPr>
          <a:xfrm>
            <a:off x="5323768" y="5032668"/>
            <a:ext cx="30743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 Anshu Singh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Executive Director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Iowa Ports Association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299FA7-170C-49ED-8229-384E1FC23715}"/>
              </a:ext>
            </a:extLst>
          </p:cNvPr>
          <p:cNvSpPr txBox="1"/>
          <p:nvPr/>
        </p:nvSpPr>
        <p:spPr>
          <a:xfrm>
            <a:off x="5199081" y="6326605"/>
            <a:ext cx="3588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anshu.singh@cornbeltports.com</a:t>
            </a:r>
          </a:p>
        </p:txBody>
      </p:sp>
      <p:pic>
        <p:nvPicPr>
          <p:cNvPr id="16" name="Picture 15" descr="A picture containing person, wall, indoor&#10;&#10;Description automatically generated">
            <a:extLst>
              <a:ext uri="{FF2B5EF4-FFF2-40B4-BE49-F238E27FC236}">
                <a16:creationId xmlns:a16="http://schemas.microsoft.com/office/drawing/2014/main" id="{14B9D864-6945-23E6-91B6-FF59D8E0E0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8" t="5989" r="2996" b="24458"/>
          <a:stretch/>
        </p:blipFill>
        <p:spPr>
          <a:xfrm>
            <a:off x="5577872" y="1360744"/>
            <a:ext cx="2566159" cy="325041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582B897-8169-B692-DA0F-8757871B1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80" y="1073137"/>
            <a:ext cx="5326902" cy="395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173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B9485F-9609-1D8C-9F12-5E6514AA3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57" y="5971814"/>
            <a:ext cx="2100270" cy="82096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E79C678-406A-F85E-DCC5-A99E2C9D26F4}"/>
              </a:ext>
            </a:extLst>
          </p:cNvPr>
          <p:cNvGrpSpPr/>
          <p:nvPr/>
        </p:nvGrpSpPr>
        <p:grpSpPr>
          <a:xfrm>
            <a:off x="941489" y="1332759"/>
            <a:ext cx="7344497" cy="5365669"/>
            <a:chOff x="941489" y="1332759"/>
            <a:chExt cx="7344497" cy="5365669"/>
          </a:xfrm>
        </p:grpSpPr>
        <p:pic>
          <p:nvPicPr>
            <p:cNvPr id="1026" name="Picture 2" descr="Download Iowa, Map, Geography. Royalty-Free Vector Graphic - Pixabay">
              <a:extLst>
                <a:ext uri="{FF2B5EF4-FFF2-40B4-BE49-F238E27FC236}">
                  <a16:creationId xmlns:a16="http://schemas.microsoft.com/office/drawing/2014/main" id="{6B1D7D06-6BE2-3A80-8004-15F13070AF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489" y="1376636"/>
              <a:ext cx="7342909" cy="5312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DB315E4-4592-8401-067A-33BBD8E16F84}"/>
                </a:ext>
              </a:extLst>
            </p:cNvPr>
            <p:cNvSpPr/>
            <p:nvPr/>
          </p:nvSpPr>
          <p:spPr>
            <a:xfrm>
              <a:off x="6811614" y="1416610"/>
              <a:ext cx="1417860" cy="5281818"/>
            </a:xfrm>
            <a:custGeom>
              <a:avLst/>
              <a:gdLst>
                <a:gd name="connsiteX0" fmla="*/ 0 w 1417860"/>
                <a:gd name="connsiteY0" fmla="*/ 0 h 5281818"/>
                <a:gd name="connsiteX1" fmla="*/ 10274 w 1417860"/>
                <a:gd name="connsiteY1" fmla="*/ 51370 h 5281818"/>
                <a:gd name="connsiteX2" fmla="*/ 51370 w 1417860"/>
                <a:gd name="connsiteY2" fmla="*/ 267128 h 5281818"/>
                <a:gd name="connsiteX3" fmla="*/ 71919 w 1417860"/>
                <a:gd name="connsiteY3" fmla="*/ 287676 h 5281818"/>
                <a:gd name="connsiteX4" fmla="*/ 82193 w 1417860"/>
                <a:gd name="connsiteY4" fmla="*/ 318499 h 5281818"/>
                <a:gd name="connsiteX5" fmla="*/ 113015 w 1417860"/>
                <a:gd name="connsiteY5" fmla="*/ 339047 h 5281818"/>
                <a:gd name="connsiteX6" fmla="*/ 154112 w 1417860"/>
                <a:gd name="connsiteY6" fmla="*/ 369869 h 5281818"/>
                <a:gd name="connsiteX7" fmla="*/ 195209 w 1417860"/>
                <a:gd name="connsiteY7" fmla="*/ 421240 h 5281818"/>
                <a:gd name="connsiteX8" fmla="*/ 164386 w 1417860"/>
                <a:gd name="connsiteY8" fmla="*/ 513708 h 5281818"/>
                <a:gd name="connsiteX9" fmla="*/ 143838 w 1417860"/>
                <a:gd name="connsiteY9" fmla="*/ 544530 h 5281818"/>
                <a:gd name="connsiteX10" fmla="*/ 133564 w 1417860"/>
                <a:gd name="connsiteY10" fmla="*/ 585627 h 5281818"/>
                <a:gd name="connsiteX11" fmla="*/ 113015 w 1417860"/>
                <a:gd name="connsiteY11" fmla="*/ 616449 h 5281818"/>
                <a:gd name="connsiteX12" fmla="*/ 143838 w 1417860"/>
                <a:gd name="connsiteY12" fmla="*/ 698642 h 5281818"/>
                <a:gd name="connsiteX13" fmla="*/ 164386 w 1417860"/>
                <a:gd name="connsiteY13" fmla="*/ 719191 h 5281818"/>
                <a:gd name="connsiteX14" fmla="*/ 195209 w 1417860"/>
                <a:gd name="connsiteY14" fmla="*/ 760287 h 5281818"/>
                <a:gd name="connsiteX15" fmla="*/ 215757 w 1417860"/>
                <a:gd name="connsiteY15" fmla="*/ 821932 h 5281818"/>
                <a:gd name="connsiteX16" fmla="*/ 226031 w 1417860"/>
                <a:gd name="connsiteY16" fmla="*/ 852755 h 5281818"/>
                <a:gd name="connsiteX17" fmla="*/ 246579 w 1417860"/>
                <a:gd name="connsiteY17" fmla="*/ 904126 h 5281818"/>
                <a:gd name="connsiteX18" fmla="*/ 277402 w 1417860"/>
                <a:gd name="connsiteY18" fmla="*/ 986319 h 5281818"/>
                <a:gd name="connsiteX19" fmla="*/ 308224 w 1417860"/>
                <a:gd name="connsiteY19" fmla="*/ 1017141 h 5281818"/>
                <a:gd name="connsiteX20" fmla="*/ 349321 w 1417860"/>
                <a:gd name="connsiteY20" fmla="*/ 1109609 h 5281818"/>
                <a:gd name="connsiteX21" fmla="*/ 390418 w 1417860"/>
                <a:gd name="connsiteY21" fmla="*/ 1191802 h 5281818"/>
                <a:gd name="connsiteX22" fmla="*/ 421240 w 1417860"/>
                <a:gd name="connsiteY22" fmla="*/ 1222624 h 5281818"/>
                <a:gd name="connsiteX23" fmla="*/ 441788 w 1417860"/>
                <a:gd name="connsiteY23" fmla="*/ 1253447 h 5281818"/>
                <a:gd name="connsiteX24" fmla="*/ 544530 w 1417860"/>
                <a:gd name="connsiteY24" fmla="*/ 1263721 h 5281818"/>
                <a:gd name="connsiteX25" fmla="*/ 554804 w 1417860"/>
                <a:gd name="connsiteY25" fmla="*/ 1294543 h 5281818"/>
                <a:gd name="connsiteX26" fmla="*/ 616449 w 1417860"/>
                <a:gd name="connsiteY26" fmla="*/ 1356188 h 5281818"/>
                <a:gd name="connsiteX27" fmla="*/ 636997 w 1417860"/>
                <a:gd name="connsiteY27" fmla="*/ 1407559 h 5281818"/>
                <a:gd name="connsiteX28" fmla="*/ 657546 w 1417860"/>
                <a:gd name="connsiteY28" fmla="*/ 1469204 h 5281818"/>
                <a:gd name="connsiteX29" fmla="*/ 698642 w 1417860"/>
                <a:gd name="connsiteY29" fmla="*/ 1500027 h 5281818"/>
                <a:gd name="connsiteX30" fmla="*/ 729465 w 1417860"/>
                <a:gd name="connsiteY30" fmla="*/ 1571946 h 5281818"/>
                <a:gd name="connsiteX31" fmla="*/ 750013 w 1417860"/>
                <a:gd name="connsiteY31" fmla="*/ 1623317 h 5281818"/>
                <a:gd name="connsiteX32" fmla="*/ 791110 w 1417860"/>
                <a:gd name="connsiteY32" fmla="*/ 1674687 h 5281818"/>
                <a:gd name="connsiteX33" fmla="*/ 1027415 w 1417860"/>
                <a:gd name="connsiteY33" fmla="*/ 1715784 h 5281818"/>
                <a:gd name="connsiteX34" fmla="*/ 1047964 w 1417860"/>
                <a:gd name="connsiteY34" fmla="*/ 1787703 h 5281818"/>
                <a:gd name="connsiteX35" fmla="*/ 1068512 w 1417860"/>
                <a:gd name="connsiteY35" fmla="*/ 1839074 h 5281818"/>
                <a:gd name="connsiteX36" fmla="*/ 1078786 w 1417860"/>
                <a:gd name="connsiteY36" fmla="*/ 1890445 h 5281818"/>
                <a:gd name="connsiteX37" fmla="*/ 1099334 w 1417860"/>
                <a:gd name="connsiteY37" fmla="*/ 1972638 h 5281818"/>
                <a:gd name="connsiteX38" fmla="*/ 1150705 w 1417860"/>
                <a:gd name="connsiteY38" fmla="*/ 2024009 h 5281818"/>
                <a:gd name="connsiteX39" fmla="*/ 1253447 w 1417860"/>
                <a:gd name="connsiteY39" fmla="*/ 2157573 h 5281818"/>
                <a:gd name="connsiteX40" fmla="*/ 1273995 w 1417860"/>
                <a:gd name="connsiteY40" fmla="*/ 2229492 h 5281818"/>
                <a:gd name="connsiteX41" fmla="*/ 1304818 w 1417860"/>
                <a:gd name="connsiteY41" fmla="*/ 2260314 h 5281818"/>
                <a:gd name="connsiteX42" fmla="*/ 1325366 w 1417860"/>
                <a:gd name="connsiteY42" fmla="*/ 2291137 h 5281818"/>
                <a:gd name="connsiteX43" fmla="*/ 1335640 w 1417860"/>
                <a:gd name="connsiteY43" fmla="*/ 2332233 h 5281818"/>
                <a:gd name="connsiteX44" fmla="*/ 1366463 w 1417860"/>
                <a:gd name="connsiteY44" fmla="*/ 2352782 h 5281818"/>
                <a:gd name="connsiteX45" fmla="*/ 1376737 w 1417860"/>
                <a:gd name="connsiteY45" fmla="*/ 2404152 h 5281818"/>
                <a:gd name="connsiteX46" fmla="*/ 1397285 w 1417860"/>
                <a:gd name="connsiteY46" fmla="*/ 2465797 h 5281818"/>
                <a:gd name="connsiteX47" fmla="*/ 1417833 w 1417860"/>
                <a:gd name="connsiteY47" fmla="*/ 2609636 h 5281818"/>
                <a:gd name="connsiteX48" fmla="*/ 1397285 w 1417860"/>
                <a:gd name="connsiteY48" fmla="*/ 2794570 h 5281818"/>
                <a:gd name="connsiteX49" fmla="*/ 1376737 w 1417860"/>
                <a:gd name="connsiteY49" fmla="*/ 2825393 h 5281818"/>
                <a:gd name="connsiteX50" fmla="*/ 1356188 w 1417860"/>
                <a:gd name="connsiteY50" fmla="*/ 2897312 h 5281818"/>
                <a:gd name="connsiteX51" fmla="*/ 1345914 w 1417860"/>
                <a:gd name="connsiteY51" fmla="*/ 2938409 h 5281818"/>
                <a:gd name="connsiteX52" fmla="*/ 1325366 w 1417860"/>
                <a:gd name="connsiteY52" fmla="*/ 2979505 h 5281818"/>
                <a:gd name="connsiteX53" fmla="*/ 1315092 w 1417860"/>
                <a:gd name="connsiteY53" fmla="*/ 3051424 h 5281818"/>
                <a:gd name="connsiteX54" fmla="*/ 1304818 w 1417860"/>
                <a:gd name="connsiteY54" fmla="*/ 3082247 h 5281818"/>
                <a:gd name="connsiteX55" fmla="*/ 1243173 w 1417860"/>
                <a:gd name="connsiteY55" fmla="*/ 3102795 h 5281818"/>
                <a:gd name="connsiteX56" fmla="*/ 1171254 w 1417860"/>
                <a:gd name="connsiteY56" fmla="*/ 3133618 h 5281818"/>
                <a:gd name="connsiteX57" fmla="*/ 1150705 w 1417860"/>
                <a:gd name="connsiteY57" fmla="*/ 3164440 h 5281818"/>
                <a:gd name="connsiteX58" fmla="*/ 1099334 w 1417860"/>
                <a:gd name="connsiteY58" fmla="*/ 3195263 h 5281818"/>
                <a:gd name="connsiteX59" fmla="*/ 1068512 w 1417860"/>
                <a:gd name="connsiteY59" fmla="*/ 3215811 h 5281818"/>
                <a:gd name="connsiteX60" fmla="*/ 1017141 w 1417860"/>
                <a:gd name="connsiteY60" fmla="*/ 3256908 h 5281818"/>
                <a:gd name="connsiteX61" fmla="*/ 976045 w 1417860"/>
                <a:gd name="connsiteY61" fmla="*/ 3267182 h 5281818"/>
                <a:gd name="connsiteX62" fmla="*/ 883577 w 1417860"/>
                <a:gd name="connsiteY62" fmla="*/ 3349375 h 5281818"/>
                <a:gd name="connsiteX63" fmla="*/ 852755 w 1417860"/>
                <a:gd name="connsiteY63" fmla="*/ 3380197 h 5281818"/>
                <a:gd name="connsiteX64" fmla="*/ 801384 w 1417860"/>
                <a:gd name="connsiteY64" fmla="*/ 3390472 h 5281818"/>
                <a:gd name="connsiteX65" fmla="*/ 770561 w 1417860"/>
                <a:gd name="connsiteY65" fmla="*/ 3411020 h 5281818"/>
                <a:gd name="connsiteX66" fmla="*/ 708917 w 1417860"/>
                <a:gd name="connsiteY66" fmla="*/ 3431568 h 5281818"/>
                <a:gd name="connsiteX67" fmla="*/ 647272 w 1417860"/>
                <a:gd name="connsiteY67" fmla="*/ 3472665 h 5281818"/>
                <a:gd name="connsiteX68" fmla="*/ 626723 w 1417860"/>
                <a:gd name="connsiteY68" fmla="*/ 3493213 h 5281818"/>
                <a:gd name="connsiteX69" fmla="*/ 565078 w 1417860"/>
                <a:gd name="connsiteY69" fmla="*/ 3544584 h 5281818"/>
                <a:gd name="connsiteX70" fmla="*/ 534256 w 1417860"/>
                <a:gd name="connsiteY70" fmla="*/ 3616503 h 5281818"/>
                <a:gd name="connsiteX71" fmla="*/ 565078 w 1417860"/>
                <a:gd name="connsiteY71" fmla="*/ 3883631 h 5281818"/>
                <a:gd name="connsiteX72" fmla="*/ 575352 w 1417860"/>
                <a:gd name="connsiteY72" fmla="*/ 3935002 h 5281818"/>
                <a:gd name="connsiteX73" fmla="*/ 606175 w 1417860"/>
                <a:gd name="connsiteY73" fmla="*/ 3976099 h 5281818"/>
                <a:gd name="connsiteX74" fmla="*/ 626723 w 1417860"/>
                <a:gd name="connsiteY74" fmla="*/ 4006921 h 5281818"/>
                <a:gd name="connsiteX75" fmla="*/ 636997 w 1417860"/>
                <a:gd name="connsiteY75" fmla="*/ 4058292 h 5281818"/>
                <a:gd name="connsiteX76" fmla="*/ 647272 w 1417860"/>
                <a:gd name="connsiteY76" fmla="*/ 4089114 h 5281818"/>
                <a:gd name="connsiteX77" fmla="*/ 657546 w 1417860"/>
                <a:gd name="connsiteY77" fmla="*/ 4274049 h 5281818"/>
                <a:gd name="connsiteX78" fmla="*/ 636997 w 1417860"/>
                <a:gd name="connsiteY78" fmla="*/ 4304872 h 5281818"/>
                <a:gd name="connsiteX79" fmla="*/ 606175 w 1417860"/>
                <a:gd name="connsiteY79" fmla="*/ 4345968 h 5281818"/>
                <a:gd name="connsiteX80" fmla="*/ 575352 w 1417860"/>
                <a:gd name="connsiteY80" fmla="*/ 4572000 h 5281818"/>
                <a:gd name="connsiteX81" fmla="*/ 534256 w 1417860"/>
                <a:gd name="connsiteY81" fmla="*/ 4592548 h 5281818"/>
                <a:gd name="connsiteX82" fmla="*/ 472611 w 1417860"/>
                <a:gd name="connsiteY82" fmla="*/ 4654193 h 5281818"/>
                <a:gd name="connsiteX83" fmla="*/ 441788 w 1417860"/>
                <a:gd name="connsiteY83" fmla="*/ 4695290 h 5281818"/>
                <a:gd name="connsiteX84" fmla="*/ 410966 w 1417860"/>
                <a:gd name="connsiteY84" fmla="*/ 4726112 h 5281818"/>
                <a:gd name="connsiteX85" fmla="*/ 318499 w 1417860"/>
                <a:gd name="connsiteY85" fmla="*/ 4839128 h 5281818"/>
                <a:gd name="connsiteX86" fmla="*/ 277402 w 1417860"/>
                <a:gd name="connsiteY86" fmla="*/ 4880224 h 5281818"/>
                <a:gd name="connsiteX87" fmla="*/ 215757 w 1417860"/>
                <a:gd name="connsiteY87" fmla="*/ 4941869 h 5281818"/>
                <a:gd name="connsiteX88" fmla="*/ 184934 w 1417860"/>
                <a:gd name="connsiteY88" fmla="*/ 5167901 h 5281818"/>
                <a:gd name="connsiteX89" fmla="*/ 154112 w 1417860"/>
                <a:gd name="connsiteY89" fmla="*/ 5239820 h 5281818"/>
                <a:gd name="connsiteX90" fmla="*/ 143838 w 1417860"/>
                <a:gd name="connsiteY90" fmla="*/ 5270642 h 5281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1417860" h="5281818">
                  <a:moveTo>
                    <a:pt x="0" y="0"/>
                  </a:moveTo>
                  <a:cubicBezTo>
                    <a:pt x="3425" y="17123"/>
                    <a:pt x="7804" y="34083"/>
                    <a:pt x="10274" y="51370"/>
                  </a:cubicBezTo>
                  <a:cubicBezTo>
                    <a:pt x="19896" y="118725"/>
                    <a:pt x="14726" y="203002"/>
                    <a:pt x="51370" y="267128"/>
                  </a:cubicBezTo>
                  <a:cubicBezTo>
                    <a:pt x="56176" y="275538"/>
                    <a:pt x="65069" y="280827"/>
                    <a:pt x="71919" y="287676"/>
                  </a:cubicBezTo>
                  <a:cubicBezTo>
                    <a:pt x="75344" y="297950"/>
                    <a:pt x="75428" y="310042"/>
                    <a:pt x="82193" y="318499"/>
                  </a:cubicBezTo>
                  <a:cubicBezTo>
                    <a:pt x="89907" y="328141"/>
                    <a:pt x="102967" y="331870"/>
                    <a:pt x="113015" y="339047"/>
                  </a:cubicBezTo>
                  <a:cubicBezTo>
                    <a:pt x="126949" y="349000"/>
                    <a:pt x="140957" y="358907"/>
                    <a:pt x="154112" y="369869"/>
                  </a:cubicBezTo>
                  <a:cubicBezTo>
                    <a:pt x="176069" y="388166"/>
                    <a:pt x="178621" y="396359"/>
                    <a:pt x="195209" y="421240"/>
                  </a:cubicBezTo>
                  <a:cubicBezTo>
                    <a:pt x="213292" y="475492"/>
                    <a:pt x="211490" y="443052"/>
                    <a:pt x="164386" y="513708"/>
                  </a:cubicBezTo>
                  <a:lnTo>
                    <a:pt x="143838" y="544530"/>
                  </a:lnTo>
                  <a:cubicBezTo>
                    <a:pt x="140413" y="558229"/>
                    <a:pt x="139126" y="572648"/>
                    <a:pt x="133564" y="585627"/>
                  </a:cubicBezTo>
                  <a:cubicBezTo>
                    <a:pt x="128700" y="596977"/>
                    <a:pt x="114547" y="604196"/>
                    <a:pt x="113015" y="616449"/>
                  </a:cubicBezTo>
                  <a:cubicBezTo>
                    <a:pt x="109024" y="648379"/>
                    <a:pt x="125403" y="675598"/>
                    <a:pt x="143838" y="698642"/>
                  </a:cubicBezTo>
                  <a:cubicBezTo>
                    <a:pt x="149889" y="706206"/>
                    <a:pt x="158185" y="711750"/>
                    <a:pt x="164386" y="719191"/>
                  </a:cubicBezTo>
                  <a:cubicBezTo>
                    <a:pt x="175348" y="732346"/>
                    <a:pt x="184935" y="746588"/>
                    <a:pt x="195209" y="760287"/>
                  </a:cubicBezTo>
                  <a:lnTo>
                    <a:pt x="215757" y="821932"/>
                  </a:lnTo>
                  <a:cubicBezTo>
                    <a:pt x="219182" y="832206"/>
                    <a:pt x="222009" y="842700"/>
                    <a:pt x="226031" y="852755"/>
                  </a:cubicBezTo>
                  <a:cubicBezTo>
                    <a:pt x="232880" y="869879"/>
                    <a:pt x="240747" y="886630"/>
                    <a:pt x="246579" y="904126"/>
                  </a:cubicBezTo>
                  <a:cubicBezTo>
                    <a:pt x="260022" y="944455"/>
                    <a:pt x="251132" y="949541"/>
                    <a:pt x="277402" y="986319"/>
                  </a:cubicBezTo>
                  <a:cubicBezTo>
                    <a:pt x="285847" y="998142"/>
                    <a:pt x="297950" y="1006867"/>
                    <a:pt x="308224" y="1017141"/>
                  </a:cubicBezTo>
                  <a:cubicBezTo>
                    <a:pt x="329968" y="1082370"/>
                    <a:pt x="304738" y="1011524"/>
                    <a:pt x="349321" y="1109609"/>
                  </a:cubicBezTo>
                  <a:cubicBezTo>
                    <a:pt x="368205" y="1151154"/>
                    <a:pt x="363824" y="1159889"/>
                    <a:pt x="390418" y="1191802"/>
                  </a:cubicBezTo>
                  <a:cubicBezTo>
                    <a:pt x="399720" y="1202964"/>
                    <a:pt x="411938" y="1211462"/>
                    <a:pt x="421240" y="1222624"/>
                  </a:cubicBezTo>
                  <a:cubicBezTo>
                    <a:pt x="429145" y="1232110"/>
                    <a:pt x="430074" y="1249542"/>
                    <a:pt x="441788" y="1253447"/>
                  </a:cubicBezTo>
                  <a:cubicBezTo>
                    <a:pt x="474440" y="1264331"/>
                    <a:pt x="510283" y="1260296"/>
                    <a:pt x="544530" y="1263721"/>
                  </a:cubicBezTo>
                  <a:cubicBezTo>
                    <a:pt x="547955" y="1273995"/>
                    <a:pt x="547871" y="1286223"/>
                    <a:pt x="554804" y="1294543"/>
                  </a:cubicBezTo>
                  <a:cubicBezTo>
                    <a:pt x="608408" y="1358868"/>
                    <a:pt x="584507" y="1292303"/>
                    <a:pt x="616449" y="1356188"/>
                  </a:cubicBezTo>
                  <a:cubicBezTo>
                    <a:pt x="624697" y="1372684"/>
                    <a:pt x="630694" y="1390227"/>
                    <a:pt x="636997" y="1407559"/>
                  </a:cubicBezTo>
                  <a:cubicBezTo>
                    <a:pt x="644399" y="1427915"/>
                    <a:pt x="645531" y="1451182"/>
                    <a:pt x="657546" y="1469204"/>
                  </a:cubicBezTo>
                  <a:cubicBezTo>
                    <a:pt x="667044" y="1483452"/>
                    <a:pt x="684943" y="1489753"/>
                    <a:pt x="698642" y="1500027"/>
                  </a:cubicBezTo>
                  <a:cubicBezTo>
                    <a:pt x="720027" y="1585560"/>
                    <a:pt x="693988" y="1500990"/>
                    <a:pt x="729465" y="1571946"/>
                  </a:cubicBezTo>
                  <a:cubicBezTo>
                    <a:pt x="737713" y="1588442"/>
                    <a:pt x="740524" y="1607503"/>
                    <a:pt x="750013" y="1623317"/>
                  </a:cubicBezTo>
                  <a:cubicBezTo>
                    <a:pt x="761295" y="1642121"/>
                    <a:pt x="770750" y="1666543"/>
                    <a:pt x="791110" y="1674687"/>
                  </a:cubicBezTo>
                  <a:cubicBezTo>
                    <a:pt x="823786" y="1687757"/>
                    <a:pt x="967856" y="1707276"/>
                    <a:pt x="1027415" y="1715784"/>
                  </a:cubicBezTo>
                  <a:cubicBezTo>
                    <a:pt x="1034265" y="1739757"/>
                    <a:pt x="1040080" y="1764050"/>
                    <a:pt x="1047964" y="1787703"/>
                  </a:cubicBezTo>
                  <a:cubicBezTo>
                    <a:pt x="1053796" y="1805199"/>
                    <a:pt x="1063213" y="1821409"/>
                    <a:pt x="1068512" y="1839074"/>
                  </a:cubicBezTo>
                  <a:cubicBezTo>
                    <a:pt x="1073530" y="1855800"/>
                    <a:pt x="1074859" y="1873429"/>
                    <a:pt x="1078786" y="1890445"/>
                  </a:cubicBezTo>
                  <a:cubicBezTo>
                    <a:pt x="1085136" y="1917963"/>
                    <a:pt x="1079365" y="1952669"/>
                    <a:pt x="1099334" y="1972638"/>
                  </a:cubicBezTo>
                  <a:cubicBezTo>
                    <a:pt x="1116458" y="1989762"/>
                    <a:pt x="1137272" y="2003860"/>
                    <a:pt x="1150705" y="2024009"/>
                  </a:cubicBezTo>
                  <a:cubicBezTo>
                    <a:pt x="1209316" y="2111925"/>
                    <a:pt x="1175730" y="2066903"/>
                    <a:pt x="1253447" y="2157573"/>
                  </a:cubicBezTo>
                  <a:cubicBezTo>
                    <a:pt x="1260296" y="2181546"/>
                    <a:pt x="1262845" y="2207192"/>
                    <a:pt x="1273995" y="2229492"/>
                  </a:cubicBezTo>
                  <a:cubicBezTo>
                    <a:pt x="1280493" y="2242488"/>
                    <a:pt x="1295516" y="2249152"/>
                    <a:pt x="1304818" y="2260314"/>
                  </a:cubicBezTo>
                  <a:cubicBezTo>
                    <a:pt x="1312723" y="2269800"/>
                    <a:pt x="1318517" y="2280863"/>
                    <a:pt x="1325366" y="2291137"/>
                  </a:cubicBezTo>
                  <a:cubicBezTo>
                    <a:pt x="1328791" y="2304836"/>
                    <a:pt x="1327807" y="2320484"/>
                    <a:pt x="1335640" y="2332233"/>
                  </a:cubicBezTo>
                  <a:cubicBezTo>
                    <a:pt x="1342490" y="2342507"/>
                    <a:pt x="1360336" y="2342061"/>
                    <a:pt x="1366463" y="2352782"/>
                  </a:cubicBezTo>
                  <a:cubicBezTo>
                    <a:pt x="1375127" y="2367944"/>
                    <a:pt x="1372142" y="2387305"/>
                    <a:pt x="1376737" y="2404152"/>
                  </a:cubicBezTo>
                  <a:cubicBezTo>
                    <a:pt x="1382436" y="2425049"/>
                    <a:pt x="1397285" y="2465797"/>
                    <a:pt x="1397285" y="2465797"/>
                  </a:cubicBezTo>
                  <a:cubicBezTo>
                    <a:pt x="1401791" y="2492834"/>
                    <a:pt x="1418637" y="2588741"/>
                    <a:pt x="1417833" y="2609636"/>
                  </a:cubicBezTo>
                  <a:cubicBezTo>
                    <a:pt x="1415449" y="2671614"/>
                    <a:pt x="1408890" y="2733641"/>
                    <a:pt x="1397285" y="2794570"/>
                  </a:cubicBezTo>
                  <a:cubicBezTo>
                    <a:pt x="1394975" y="2806700"/>
                    <a:pt x="1383586" y="2815119"/>
                    <a:pt x="1376737" y="2825393"/>
                  </a:cubicBezTo>
                  <a:cubicBezTo>
                    <a:pt x="1344619" y="2953870"/>
                    <a:pt x="1385668" y="2794136"/>
                    <a:pt x="1356188" y="2897312"/>
                  </a:cubicBezTo>
                  <a:cubicBezTo>
                    <a:pt x="1352309" y="2910889"/>
                    <a:pt x="1350872" y="2925187"/>
                    <a:pt x="1345914" y="2938409"/>
                  </a:cubicBezTo>
                  <a:cubicBezTo>
                    <a:pt x="1340536" y="2952749"/>
                    <a:pt x="1332215" y="2965806"/>
                    <a:pt x="1325366" y="2979505"/>
                  </a:cubicBezTo>
                  <a:cubicBezTo>
                    <a:pt x="1321941" y="3003478"/>
                    <a:pt x="1319841" y="3027678"/>
                    <a:pt x="1315092" y="3051424"/>
                  </a:cubicBezTo>
                  <a:cubicBezTo>
                    <a:pt x="1312968" y="3062044"/>
                    <a:pt x="1313631" y="3075952"/>
                    <a:pt x="1304818" y="3082247"/>
                  </a:cubicBezTo>
                  <a:cubicBezTo>
                    <a:pt x="1287193" y="3094837"/>
                    <a:pt x="1263721" y="3095946"/>
                    <a:pt x="1243173" y="3102795"/>
                  </a:cubicBezTo>
                  <a:cubicBezTo>
                    <a:pt x="1181011" y="3164954"/>
                    <a:pt x="1284880" y="3068688"/>
                    <a:pt x="1171254" y="3133618"/>
                  </a:cubicBezTo>
                  <a:cubicBezTo>
                    <a:pt x="1160533" y="3139744"/>
                    <a:pt x="1160080" y="3156404"/>
                    <a:pt x="1150705" y="3164440"/>
                  </a:cubicBezTo>
                  <a:cubicBezTo>
                    <a:pt x="1135543" y="3177436"/>
                    <a:pt x="1116268" y="3184679"/>
                    <a:pt x="1099334" y="3195263"/>
                  </a:cubicBezTo>
                  <a:cubicBezTo>
                    <a:pt x="1088863" y="3201807"/>
                    <a:pt x="1078390" y="3208402"/>
                    <a:pt x="1068512" y="3215811"/>
                  </a:cubicBezTo>
                  <a:cubicBezTo>
                    <a:pt x="1050969" y="3228968"/>
                    <a:pt x="1036310" y="3246258"/>
                    <a:pt x="1017141" y="3256908"/>
                  </a:cubicBezTo>
                  <a:cubicBezTo>
                    <a:pt x="1004798" y="3263765"/>
                    <a:pt x="989744" y="3263757"/>
                    <a:pt x="976045" y="3267182"/>
                  </a:cubicBezTo>
                  <a:cubicBezTo>
                    <a:pt x="906528" y="3336697"/>
                    <a:pt x="992798" y="3252290"/>
                    <a:pt x="883577" y="3349375"/>
                  </a:cubicBezTo>
                  <a:cubicBezTo>
                    <a:pt x="872717" y="3359028"/>
                    <a:pt x="865751" y="3373699"/>
                    <a:pt x="852755" y="3380197"/>
                  </a:cubicBezTo>
                  <a:cubicBezTo>
                    <a:pt x="837136" y="3388007"/>
                    <a:pt x="818508" y="3387047"/>
                    <a:pt x="801384" y="3390472"/>
                  </a:cubicBezTo>
                  <a:cubicBezTo>
                    <a:pt x="791110" y="3397321"/>
                    <a:pt x="781845" y="3406005"/>
                    <a:pt x="770561" y="3411020"/>
                  </a:cubicBezTo>
                  <a:cubicBezTo>
                    <a:pt x="750768" y="3419817"/>
                    <a:pt x="708917" y="3431568"/>
                    <a:pt x="708917" y="3431568"/>
                  </a:cubicBezTo>
                  <a:cubicBezTo>
                    <a:pt x="661803" y="3478682"/>
                    <a:pt x="721910" y="3422907"/>
                    <a:pt x="647272" y="3472665"/>
                  </a:cubicBezTo>
                  <a:cubicBezTo>
                    <a:pt x="639212" y="3478038"/>
                    <a:pt x="634287" y="3487162"/>
                    <a:pt x="626723" y="3493213"/>
                  </a:cubicBezTo>
                  <a:cubicBezTo>
                    <a:pt x="555209" y="3550423"/>
                    <a:pt x="638290" y="3471372"/>
                    <a:pt x="565078" y="3544584"/>
                  </a:cubicBezTo>
                  <a:cubicBezTo>
                    <a:pt x="554804" y="3568557"/>
                    <a:pt x="536050" y="3590483"/>
                    <a:pt x="534256" y="3616503"/>
                  </a:cubicBezTo>
                  <a:cubicBezTo>
                    <a:pt x="520960" y="3809303"/>
                    <a:pt x="515728" y="3784931"/>
                    <a:pt x="565078" y="3883631"/>
                  </a:cubicBezTo>
                  <a:cubicBezTo>
                    <a:pt x="568503" y="3900755"/>
                    <a:pt x="568260" y="3919044"/>
                    <a:pt x="575352" y="3935002"/>
                  </a:cubicBezTo>
                  <a:cubicBezTo>
                    <a:pt x="582307" y="3950650"/>
                    <a:pt x="596222" y="3962165"/>
                    <a:pt x="606175" y="3976099"/>
                  </a:cubicBezTo>
                  <a:cubicBezTo>
                    <a:pt x="613352" y="3986147"/>
                    <a:pt x="619874" y="3996647"/>
                    <a:pt x="626723" y="4006921"/>
                  </a:cubicBezTo>
                  <a:cubicBezTo>
                    <a:pt x="630148" y="4024045"/>
                    <a:pt x="632762" y="4041351"/>
                    <a:pt x="636997" y="4058292"/>
                  </a:cubicBezTo>
                  <a:cubicBezTo>
                    <a:pt x="639624" y="4068798"/>
                    <a:pt x="646245" y="4078333"/>
                    <a:pt x="647272" y="4089114"/>
                  </a:cubicBezTo>
                  <a:cubicBezTo>
                    <a:pt x="653126" y="4150576"/>
                    <a:pt x="654121" y="4212404"/>
                    <a:pt x="657546" y="4274049"/>
                  </a:cubicBezTo>
                  <a:cubicBezTo>
                    <a:pt x="650696" y="4284323"/>
                    <a:pt x="644174" y="4294824"/>
                    <a:pt x="636997" y="4304872"/>
                  </a:cubicBezTo>
                  <a:cubicBezTo>
                    <a:pt x="627044" y="4318806"/>
                    <a:pt x="608990" y="4329078"/>
                    <a:pt x="606175" y="4345968"/>
                  </a:cubicBezTo>
                  <a:cubicBezTo>
                    <a:pt x="597727" y="4396657"/>
                    <a:pt x="644068" y="4526189"/>
                    <a:pt x="575352" y="4572000"/>
                  </a:cubicBezTo>
                  <a:cubicBezTo>
                    <a:pt x="562609" y="4580496"/>
                    <a:pt x="547955" y="4585699"/>
                    <a:pt x="534256" y="4592548"/>
                  </a:cubicBezTo>
                  <a:cubicBezTo>
                    <a:pt x="433520" y="4726862"/>
                    <a:pt x="562752" y="4564052"/>
                    <a:pt x="472611" y="4654193"/>
                  </a:cubicBezTo>
                  <a:cubicBezTo>
                    <a:pt x="460503" y="4666301"/>
                    <a:pt x="452932" y="4682289"/>
                    <a:pt x="441788" y="4695290"/>
                  </a:cubicBezTo>
                  <a:cubicBezTo>
                    <a:pt x="432332" y="4706322"/>
                    <a:pt x="420422" y="4715080"/>
                    <a:pt x="410966" y="4726112"/>
                  </a:cubicBezTo>
                  <a:cubicBezTo>
                    <a:pt x="379289" y="4763068"/>
                    <a:pt x="352917" y="4804710"/>
                    <a:pt x="318499" y="4839128"/>
                  </a:cubicBezTo>
                  <a:cubicBezTo>
                    <a:pt x="304800" y="4852827"/>
                    <a:pt x="290159" y="4865644"/>
                    <a:pt x="277402" y="4880224"/>
                  </a:cubicBezTo>
                  <a:cubicBezTo>
                    <a:pt x="223876" y="4941395"/>
                    <a:pt x="271855" y="4904470"/>
                    <a:pt x="215757" y="4941869"/>
                  </a:cubicBezTo>
                  <a:cubicBezTo>
                    <a:pt x="205483" y="5017213"/>
                    <a:pt x="200340" y="5093437"/>
                    <a:pt x="184934" y="5167901"/>
                  </a:cubicBezTo>
                  <a:cubicBezTo>
                    <a:pt x="179650" y="5193442"/>
                    <a:pt x="164905" y="5216076"/>
                    <a:pt x="154112" y="5239820"/>
                  </a:cubicBezTo>
                  <a:cubicBezTo>
                    <a:pt x="135184" y="5281463"/>
                    <a:pt x="121537" y="5292945"/>
                    <a:pt x="143838" y="5270642"/>
                  </a:cubicBezTo>
                </a:path>
              </a:pathLst>
            </a:cu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01B750B-CC06-0294-D429-8B997AD1A026}"/>
                </a:ext>
              </a:extLst>
            </p:cNvPr>
            <p:cNvSpPr/>
            <p:nvPr/>
          </p:nvSpPr>
          <p:spPr>
            <a:xfrm>
              <a:off x="6748260" y="1353256"/>
              <a:ext cx="1417860" cy="5281818"/>
            </a:xfrm>
            <a:custGeom>
              <a:avLst/>
              <a:gdLst>
                <a:gd name="connsiteX0" fmla="*/ 0 w 1417860"/>
                <a:gd name="connsiteY0" fmla="*/ 0 h 5281818"/>
                <a:gd name="connsiteX1" fmla="*/ 10274 w 1417860"/>
                <a:gd name="connsiteY1" fmla="*/ 51370 h 5281818"/>
                <a:gd name="connsiteX2" fmla="*/ 51370 w 1417860"/>
                <a:gd name="connsiteY2" fmla="*/ 267128 h 5281818"/>
                <a:gd name="connsiteX3" fmla="*/ 71919 w 1417860"/>
                <a:gd name="connsiteY3" fmla="*/ 287676 h 5281818"/>
                <a:gd name="connsiteX4" fmla="*/ 82193 w 1417860"/>
                <a:gd name="connsiteY4" fmla="*/ 318499 h 5281818"/>
                <a:gd name="connsiteX5" fmla="*/ 113015 w 1417860"/>
                <a:gd name="connsiteY5" fmla="*/ 339047 h 5281818"/>
                <a:gd name="connsiteX6" fmla="*/ 154112 w 1417860"/>
                <a:gd name="connsiteY6" fmla="*/ 369869 h 5281818"/>
                <a:gd name="connsiteX7" fmla="*/ 195209 w 1417860"/>
                <a:gd name="connsiteY7" fmla="*/ 421240 h 5281818"/>
                <a:gd name="connsiteX8" fmla="*/ 164386 w 1417860"/>
                <a:gd name="connsiteY8" fmla="*/ 513708 h 5281818"/>
                <a:gd name="connsiteX9" fmla="*/ 143838 w 1417860"/>
                <a:gd name="connsiteY9" fmla="*/ 544530 h 5281818"/>
                <a:gd name="connsiteX10" fmla="*/ 133564 w 1417860"/>
                <a:gd name="connsiteY10" fmla="*/ 585627 h 5281818"/>
                <a:gd name="connsiteX11" fmla="*/ 113015 w 1417860"/>
                <a:gd name="connsiteY11" fmla="*/ 616449 h 5281818"/>
                <a:gd name="connsiteX12" fmla="*/ 143838 w 1417860"/>
                <a:gd name="connsiteY12" fmla="*/ 698642 h 5281818"/>
                <a:gd name="connsiteX13" fmla="*/ 164386 w 1417860"/>
                <a:gd name="connsiteY13" fmla="*/ 719191 h 5281818"/>
                <a:gd name="connsiteX14" fmla="*/ 195209 w 1417860"/>
                <a:gd name="connsiteY14" fmla="*/ 760287 h 5281818"/>
                <a:gd name="connsiteX15" fmla="*/ 215757 w 1417860"/>
                <a:gd name="connsiteY15" fmla="*/ 821932 h 5281818"/>
                <a:gd name="connsiteX16" fmla="*/ 226031 w 1417860"/>
                <a:gd name="connsiteY16" fmla="*/ 852755 h 5281818"/>
                <a:gd name="connsiteX17" fmla="*/ 246579 w 1417860"/>
                <a:gd name="connsiteY17" fmla="*/ 904126 h 5281818"/>
                <a:gd name="connsiteX18" fmla="*/ 277402 w 1417860"/>
                <a:gd name="connsiteY18" fmla="*/ 986319 h 5281818"/>
                <a:gd name="connsiteX19" fmla="*/ 308224 w 1417860"/>
                <a:gd name="connsiteY19" fmla="*/ 1017141 h 5281818"/>
                <a:gd name="connsiteX20" fmla="*/ 349321 w 1417860"/>
                <a:gd name="connsiteY20" fmla="*/ 1109609 h 5281818"/>
                <a:gd name="connsiteX21" fmla="*/ 390418 w 1417860"/>
                <a:gd name="connsiteY21" fmla="*/ 1191802 h 5281818"/>
                <a:gd name="connsiteX22" fmla="*/ 421240 w 1417860"/>
                <a:gd name="connsiteY22" fmla="*/ 1222624 h 5281818"/>
                <a:gd name="connsiteX23" fmla="*/ 441788 w 1417860"/>
                <a:gd name="connsiteY23" fmla="*/ 1253447 h 5281818"/>
                <a:gd name="connsiteX24" fmla="*/ 544530 w 1417860"/>
                <a:gd name="connsiteY24" fmla="*/ 1263721 h 5281818"/>
                <a:gd name="connsiteX25" fmla="*/ 554804 w 1417860"/>
                <a:gd name="connsiteY25" fmla="*/ 1294543 h 5281818"/>
                <a:gd name="connsiteX26" fmla="*/ 616449 w 1417860"/>
                <a:gd name="connsiteY26" fmla="*/ 1356188 h 5281818"/>
                <a:gd name="connsiteX27" fmla="*/ 636997 w 1417860"/>
                <a:gd name="connsiteY27" fmla="*/ 1407559 h 5281818"/>
                <a:gd name="connsiteX28" fmla="*/ 657546 w 1417860"/>
                <a:gd name="connsiteY28" fmla="*/ 1469204 h 5281818"/>
                <a:gd name="connsiteX29" fmla="*/ 698642 w 1417860"/>
                <a:gd name="connsiteY29" fmla="*/ 1500027 h 5281818"/>
                <a:gd name="connsiteX30" fmla="*/ 729465 w 1417860"/>
                <a:gd name="connsiteY30" fmla="*/ 1571946 h 5281818"/>
                <a:gd name="connsiteX31" fmla="*/ 750013 w 1417860"/>
                <a:gd name="connsiteY31" fmla="*/ 1623317 h 5281818"/>
                <a:gd name="connsiteX32" fmla="*/ 791110 w 1417860"/>
                <a:gd name="connsiteY32" fmla="*/ 1674687 h 5281818"/>
                <a:gd name="connsiteX33" fmla="*/ 1027415 w 1417860"/>
                <a:gd name="connsiteY33" fmla="*/ 1715784 h 5281818"/>
                <a:gd name="connsiteX34" fmla="*/ 1047964 w 1417860"/>
                <a:gd name="connsiteY34" fmla="*/ 1787703 h 5281818"/>
                <a:gd name="connsiteX35" fmla="*/ 1068512 w 1417860"/>
                <a:gd name="connsiteY35" fmla="*/ 1839074 h 5281818"/>
                <a:gd name="connsiteX36" fmla="*/ 1078786 w 1417860"/>
                <a:gd name="connsiteY36" fmla="*/ 1890445 h 5281818"/>
                <a:gd name="connsiteX37" fmla="*/ 1099334 w 1417860"/>
                <a:gd name="connsiteY37" fmla="*/ 1972638 h 5281818"/>
                <a:gd name="connsiteX38" fmla="*/ 1150705 w 1417860"/>
                <a:gd name="connsiteY38" fmla="*/ 2024009 h 5281818"/>
                <a:gd name="connsiteX39" fmla="*/ 1253447 w 1417860"/>
                <a:gd name="connsiteY39" fmla="*/ 2157573 h 5281818"/>
                <a:gd name="connsiteX40" fmla="*/ 1273995 w 1417860"/>
                <a:gd name="connsiteY40" fmla="*/ 2229492 h 5281818"/>
                <a:gd name="connsiteX41" fmla="*/ 1304818 w 1417860"/>
                <a:gd name="connsiteY41" fmla="*/ 2260314 h 5281818"/>
                <a:gd name="connsiteX42" fmla="*/ 1325366 w 1417860"/>
                <a:gd name="connsiteY42" fmla="*/ 2291137 h 5281818"/>
                <a:gd name="connsiteX43" fmla="*/ 1335640 w 1417860"/>
                <a:gd name="connsiteY43" fmla="*/ 2332233 h 5281818"/>
                <a:gd name="connsiteX44" fmla="*/ 1366463 w 1417860"/>
                <a:gd name="connsiteY44" fmla="*/ 2352782 h 5281818"/>
                <a:gd name="connsiteX45" fmla="*/ 1376737 w 1417860"/>
                <a:gd name="connsiteY45" fmla="*/ 2404152 h 5281818"/>
                <a:gd name="connsiteX46" fmla="*/ 1397285 w 1417860"/>
                <a:gd name="connsiteY46" fmla="*/ 2465797 h 5281818"/>
                <a:gd name="connsiteX47" fmla="*/ 1417833 w 1417860"/>
                <a:gd name="connsiteY47" fmla="*/ 2609636 h 5281818"/>
                <a:gd name="connsiteX48" fmla="*/ 1397285 w 1417860"/>
                <a:gd name="connsiteY48" fmla="*/ 2794570 h 5281818"/>
                <a:gd name="connsiteX49" fmla="*/ 1376737 w 1417860"/>
                <a:gd name="connsiteY49" fmla="*/ 2825393 h 5281818"/>
                <a:gd name="connsiteX50" fmla="*/ 1356188 w 1417860"/>
                <a:gd name="connsiteY50" fmla="*/ 2897312 h 5281818"/>
                <a:gd name="connsiteX51" fmla="*/ 1345914 w 1417860"/>
                <a:gd name="connsiteY51" fmla="*/ 2938409 h 5281818"/>
                <a:gd name="connsiteX52" fmla="*/ 1325366 w 1417860"/>
                <a:gd name="connsiteY52" fmla="*/ 2979505 h 5281818"/>
                <a:gd name="connsiteX53" fmla="*/ 1315092 w 1417860"/>
                <a:gd name="connsiteY53" fmla="*/ 3051424 h 5281818"/>
                <a:gd name="connsiteX54" fmla="*/ 1304818 w 1417860"/>
                <a:gd name="connsiteY54" fmla="*/ 3082247 h 5281818"/>
                <a:gd name="connsiteX55" fmla="*/ 1243173 w 1417860"/>
                <a:gd name="connsiteY55" fmla="*/ 3102795 h 5281818"/>
                <a:gd name="connsiteX56" fmla="*/ 1171254 w 1417860"/>
                <a:gd name="connsiteY56" fmla="*/ 3133618 h 5281818"/>
                <a:gd name="connsiteX57" fmla="*/ 1150705 w 1417860"/>
                <a:gd name="connsiteY57" fmla="*/ 3164440 h 5281818"/>
                <a:gd name="connsiteX58" fmla="*/ 1099334 w 1417860"/>
                <a:gd name="connsiteY58" fmla="*/ 3195263 h 5281818"/>
                <a:gd name="connsiteX59" fmla="*/ 1068512 w 1417860"/>
                <a:gd name="connsiteY59" fmla="*/ 3215811 h 5281818"/>
                <a:gd name="connsiteX60" fmla="*/ 1017141 w 1417860"/>
                <a:gd name="connsiteY60" fmla="*/ 3256908 h 5281818"/>
                <a:gd name="connsiteX61" fmla="*/ 976045 w 1417860"/>
                <a:gd name="connsiteY61" fmla="*/ 3267182 h 5281818"/>
                <a:gd name="connsiteX62" fmla="*/ 883577 w 1417860"/>
                <a:gd name="connsiteY62" fmla="*/ 3349375 h 5281818"/>
                <a:gd name="connsiteX63" fmla="*/ 852755 w 1417860"/>
                <a:gd name="connsiteY63" fmla="*/ 3380197 h 5281818"/>
                <a:gd name="connsiteX64" fmla="*/ 801384 w 1417860"/>
                <a:gd name="connsiteY64" fmla="*/ 3390472 h 5281818"/>
                <a:gd name="connsiteX65" fmla="*/ 770561 w 1417860"/>
                <a:gd name="connsiteY65" fmla="*/ 3411020 h 5281818"/>
                <a:gd name="connsiteX66" fmla="*/ 708917 w 1417860"/>
                <a:gd name="connsiteY66" fmla="*/ 3431568 h 5281818"/>
                <a:gd name="connsiteX67" fmla="*/ 647272 w 1417860"/>
                <a:gd name="connsiteY67" fmla="*/ 3472665 h 5281818"/>
                <a:gd name="connsiteX68" fmla="*/ 626723 w 1417860"/>
                <a:gd name="connsiteY68" fmla="*/ 3493213 h 5281818"/>
                <a:gd name="connsiteX69" fmla="*/ 565078 w 1417860"/>
                <a:gd name="connsiteY69" fmla="*/ 3544584 h 5281818"/>
                <a:gd name="connsiteX70" fmla="*/ 534256 w 1417860"/>
                <a:gd name="connsiteY70" fmla="*/ 3616503 h 5281818"/>
                <a:gd name="connsiteX71" fmla="*/ 565078 w 1417860"/>
                <a:gd name="connsiteY71" fmla="*/ 3883631 h 5281818"/>
                <a:gd name="connsiteX72" fmla="*/ 575352 w 1417860"/>
                <a:gd name="connsiteY72" fmla="*/ 3935002 h 5281818"/>
                <a:gd name="connsiteX73" fmla="*/ 606175 w 1417860"/>
                <a:gd name="connsiteY73" fmla="*/ 3976099 h 5281818"/>
                <a:gd name="connsiteX74" fmla="*/ 626723 w 1417860"/>
                <a:gd name="connsiteY74" fmla="*/ 4006921 h 5281818"/>
                <a:gd name="connsiteX75" fmla="*/ 636997 w 1417860"/>
                <a:gd name="connsiteY75" fmla="*/ 4058292 h 5281818"/>
                <a:gd name="connsiteX76" fmla="*/ 647272 w 1417860"/>
                <a:gd name="connsiteY76" fmla="*/ 4089114 h 5281818"/>
                <a:gd name="connsiteX77" fmla="*/ 657546 w 1417860"/>
                <a:gd name="connsiteY77" fmla="*/ 4274049 h 5281818"/>
                <a:gd name="connsiteX78" fmla="*/ 636997 w 1417860"/>
                <a:gd name="connsiteY78" fmla="*/ 4304872 h 5281818"/>
                <a:gd name="connsiteX79" fmla="*/ 606175 w 1417860"/>
                <a:gd name="connsiteY79" fmla="*/ 4345968 h 5281818"/>
                <a:gd name="connsiteX80" fmla="*/ 575352 w 1417860"/>
                <a:gd name="connsiteY80" fmla="*/ 4572000 h 5281818"/>
                <a:gd name="connsiteX81" fmla="*/ 534256 w 1417860"/>
                <a:gd name="connsiteY81" fmla="*/ 4592548 h 5281818"/>
                <a:gd name="connsiteX82" fmla="*/ 472611 w 1417860"/>
                <a:gd name="connsiteY82" fmla="*/ 4654193 h 5281818"/>
                <a:gd name="connsiteX83" fmla="*/ 441788 w 1417860"/>
                <a:gd name="connsiteY83" fmla="*/ 4695290 h 5281818"/>
                <a:gd name="connsiteX84" fmla="*/ 410966 w 1417860"/>
                <a:gd name="connsiteY84" fmla="*/ 4726112 h 5281818"/>
                <a:gd name="connsiteX85" fmla="*/ 318499 w 1417860"/>
                <a:gd name="connsiteY85" fmla="*/ 4839128 h 5281818"/>
                <a:gd name="connsiteX86" fmla="*/ 277402 w 1417860"/>
                <a:gd name="connsiteY86" fmla="*/ 4880224 h 5281818"/>
                <a:gd name="connsiteX87" fmla="*/ 215757 w 1417860"/>
                <a:gd name="connsiteY87" fmla="*/ 4941869 h 5281818"/>
                <a:gd name="connsiteX88" fmla="*/ 184934 w 1417860"/>
                <a:gd name="connsiteY88" fmla="*/ 5167901 h 5281818"/>
                <a:gd name="connsiteX89" fmla="*/ 154112 w 1417860"/>
                <a:gd name="connsiteY89" fmla="*/ 5239820 h 5281818"/>
                <a:gd name="connsiteX90" fmla="*/ 143838 w 1417860"/>
                <a:gd name="connsiteY90" fmla="*/ 5270642 h 5281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1417860" h="5281818">
                  <a:moveTo>
                    <a:pt x="0" y="0"/>
                  </a:moveTo>
                  <a:cubicBezTo>
                    <a:pt x="3425" y="17123"/>
                    <a:pt x="7804" y="34083"/>
                    <a:pt x="10274" y="51370"/>
                  </a:cubicBezTo>
                  <a:cubicBezTo>
                    <a:pt x="19896" y="118725"/>
                    <a:pt x="14726" y="203002"/>
                    <a:pt x="51370" y="267128"/>
                  </a:cubicBezTo>
                  <a:cubicBezTo>
                    <a:pt x="56176" y="275538"/>
                    <a:pt x="65069" y="280827"/>
                    <a:pt x="71919" y="287676"/>
                  </a:cubicBezTo>
                  <a:cubicBezTo>
                    <a:pt x="75344" y="297950"/>
                    <a:pt x="75428" y="310042"/>
                    <a:pt x="82193" y="318499"/>
                  </a:cubicBezTo>
                  <a:cubicBezTo>
                    <a:pt x="89907" y="328141"/>
                    <a:pt x="102967" y="331870"/>
                    <a:pt x="113015" y="339047"/>
                  </a:cubicBezTo>
                  <a:cubicBezTo>
                    <a:pt x="126949" y="349000"/>
                    <a:pt x="140957" y="358907"/>
                    <a:pt x="154112" y="369869"/>
                  </a:cubicBezTo>
                  <a:cubicBezTo>
                    <a:pt x="176069" y="388166"/>
                    <a:pt x="178621" y="396359"/>
                    <a:pt x="195209" y="421240"/>
                  </a:cubicBezTo>
                  <a:cubicBezTo>
                    <a:pt x="213292" y="475492"/>
                    <a:pt x="211490" y="443052"/>
                    <a:pt x="164386" y="513708"/>
                  </a:cubicBezTo>
                  <a:lnTo>
                    <a:pt x="143838" y="544530"/>
                  </a:lnTo>
                  <a:cubicBezTo>
                    <a:pt x="140413" y="558229"/>
                    <a:pt x="139126" y="572648"/>
                    <a:pt x="133564" y="585627"/>
                  </a:cubicBezTo>
                  <a:cubicBezTo>
                    <a:pt x="128700" y="596977"/>
                    <a:pt x="114547" y="604196"/>
                    <a:pt x="113015" y="616449"/>
                  </a:cubicBezTo>
                  <a:cubicBezTo>
                    <a:pt x="109024" y="648379"/>
                    <a:pt x="125403" y="675598"/>
                    <a:pt x="143838" y="698642"/>
                  </a:cubicBezTo>
                  <a:cubicBezTo>
                    <a:pt x="149889" y="706206"/>
                    <a:pt x="158185" y="711750"/>
                    <a:pt x="164386" y="719191"/>
                  </a:cubicBezTo>
                  <a:cubicBezTo>
                    <a:pt x="175348" y="732346"/>
                    <a:pt x="184935" y="746588"/>
                    <a:pt x="195209" y="760287"/>
                  </a:cubicBezTo>
                  <a:lnTo>
                    <a:pt x="215757" y="821932"/>
                  </a:lnTo>
                  <a:cubicBezTo>
                    <a:pt x="219182" y="832206"/>
                    <a:pt x="222009" y="842700"/>
                    <a:pt x="226031" y="852755"/>
                  </a:cubicBezTo>
                  <a:cubicBezTo>
                    <a:pt x="232880" y="869879"/>
                    <a:pt x="240747" y="886630"/>
                    <a:pt x="246579" y="904126"/>
                  </a:cubicBezTo>
                  <a:cubicBezTo>
                    <a:pt x="260022" y="944455"/>
                    <a:pt x="251132" y="949541"/>
                    <a:pt x="277402" y="986319"/>
                  </a:cubicBezTo>
                  <a:cubicBezTo>
                    <a:pt x="285847" y="998142"/>
                    <a:pt x="297950" y="1006867"/>
                    <a:pt x="308224" y="1017141"/>
                  </a:cubicBezTo>
                  <a:cubicBezTo>
                    <a:pt x="329968" y="1082370"/>
                    <a:pt x="304738" y="1011524"/>
                    <a:pt x="349321" y="1109609"/>
                  </a:cubicBezTo>
                  <a:cubicBezTo>
                    <a:pt x="368205" y="1151154"/>
                    <a:pt x="363824" y="1159889"/>
                    <a:pt x="390418" y="1191802"/>
                  </a:cubicBezTo>
                  <a:cubicBezTo>
                    <a:pt x="399720" y="1202964"/>
                    <a:pt x="411938" y="1211462"/>
                    <a:pt x="421240" y="1222624"/>
                  </a:cubicBezTo>
                  <a:cubicBezTo>
                    <a:pt x="429145" y="1232110"/>
                    <a:pt x="430074" y="1249542"/>
                    <a:pt x="441788" y="1253447"/>
                  </a:cubicBezTo>
                  <a:cubicBezTo>
                    <a:pt x="474440" y="1264331"/>
                    <a:pt x="510283" y="1260296"/>
                    <a:pt x="544530" y="1263721"/>
                  </a:cubicBezTo>
                  <a:cubicBezTo>
                    <a:pt x="547955" y="1273995"/>
                    <a:pt x="547871" y="1286223"/>
                    <a:pt x="554804" y="1294543"/>
                  </a:cubicBezTo>
                  <a:cubicBezTo>
                    <a:pt x="608408" y="1358868"/>
                    <a:pt x="584507" y="1292303"/>
                    <a:pt x="616449" y="1356188"/>
                  </a:cubicBezTo>
                  <a:cubicBezTo>
                    <a:pt x="624697" y="1372684"/>
                    <a:pt x="630694" y="1390227"/>
                    <a:pt x="636997" y="1407559"/>
                  </a:cubicBezTo>
                  <a:cubicBezTo>
                    <a:pt x="644399" y="1427915"/>
                    <a:pt x="645531" y="1451182"/>
                    <a:pt x="657546" y="1469204"/>
                  </a:cubicBezTo>
                  <a:cubicBezTo>
                    <a:pt x="667044" y="1483452"/>
                    <a:pt x="684943" y="1489753"/>
                    <a:pt x="698642" y="1500027"/>
                  </a:cubicBezTo>
                  <a:cubicBezTo>
                    <a:pt x="720027" y="1585560"/>
                    <a:pt x="693988" y="1500990"/>
                    <a:pt x="729465" y="1571946"/>
                  </a:cubicBezTo>
                  <a:cubicBezTo>
                    <a:pt x="737713" y="1588442"/>
                    <a:pt x="740524" y="1607503"/>
                    <a:pt x="750013" y="1623317"/>
                  </a:cubicBezTo>
                  <a:cubicBezTo>
                    <a:pt x="761295" y="1642121"/>
                    <a:pt x="770750" y="1666543"/>
                    <a:pt x="791110" y="1674687"/>
                  </a:cubicBezTo>
                  <a:cubicBezTo>
                    <a:pt x="823786" y="1687757"/>
                    <a:pt x="967856" y="1707276"/>
                    <a:pt x="1027415" y="1715784"/>
                  </a:cubicBezTo>
                  <a:cubicBezTo>
                    <a:pt x="1034265" y="1739757"/>
                    <a:pt x="1040080" y="1764050"/>
                    <a:pt x="1047964" y="1787703"/>
                  </a:cubicBezTo>
                  <a:cubicBezTo>
                    <a:pt x="1053796" y="1805199"/>
                    <a:pt x="1063213" y="1821409"/>
                    <a:pt x="1068512" y="1839074"/>
                  </a:cubicBezTo>
                  <a:cubicBezTo>
                    <a:pt x="1073530" y="1855800"/>
                    <a:pt x="1074859" y="1873429"/>
                    <a:pt x="1078786" y="1890445"/>
                  </a:cubicBezTo>
                  <a:cubicBezTo>
                    <a:pt x="1085136" y="1917963"/>
                    <a:pt x="1079365" y="1952669"/>
                    <a:pt x="1099334" y="1972638"/>
                  </a:cubicBezTo>
                  <a:cubicBezTo>
                    <a:pt x="1116458" y="1989762"/>
                    <a:pt x="1137272" y="2003860"/>
                    <a:pt x="1150705" y="2024009"/>
                  </a:cubicBezTo>
                  <a:cubicBezTo>
                    <a:pt x="1209316" y="2111925"/>
                    <a:pt x="1175730" y="2066903"/>
                    <a:pt x="1253447" y="2157573"/>
                  </a:cubicBezTo>
                  <a:cubicBezTo>
                    <a:pt x="1260296" y="2181546"/>
                    <a:pt x="1262845" y="2207192"/>
                    <a:pt x="1273995" y="2229492"/>
                  </a:cubicBezTo>
                  <a:cubicBezTo>
                    <a:pt x="1280493" y="2242488"/>
                    <a:pt x="1295516" y="2249152"/>
                    <a:pt x="1304818" y="2260314"/>
                  </a:cubicBezTo>
                  <a:cubicBezTo>
                    <a:pt x="1312723" y="2269800"/>
                    <a:pt x="1318517" y="2280863"/>
                    <a:pt x="1325366" y="2291137"/>
                  </a:cubicBezTo>
                  <a:cubicBezTo>
                    <a:pt x="1328791" y="2304836"/>
                    <a:pt x="1327807" y="2320484"/>
                    <a:pt x="1335640" y="2332233"/>
                  </a:cubicBezTo>
                  <a:cubicBezTo>
                    <a:pt x="1342490" y="2342507"/>
                    <a:pt x="1360336" y="2342061"/>
                    <a:pt x="1366463" y="2352782"/>
                  </a:cubicBezTo>
                  <a:cubicBezTo>
                    <a:pt x="1375127" y="2367944"/>
                    <a:pt x="1372142" y="2387305"/>
                    <a:pt x="1376737" y="2404152"/>
                  </a:cubicBezTo>
                  <a:cubicBezTo>
                    <a:pt x="1382436" y="2425049"/>
                    <a:pt x="1397285" y="2465797"/>
                    <a:pt x="1397285" y="2465797"/>
                  </a:cubicBezTo>
                  <a:cubicBezTo>
                    <a:pt x="1401791" y="2492834"/>
                    <a:pt x="1418637" y="2588741"/>
                    <a:pt x="1417833" y="2609636"/>
                  </a:cubicBezTo>
                  <a:cubicBezTo>
                    <a:pt x="1415449" y="2671614"/>
                    <a:pt x="1408890" y="2733641"/>
                    <a:pt x="1397285" y="2794570"/>
                  </a:cubicBezTo>
                  <a:cubicBezTo>
                    <a:pt x="1394975" y="2806700"/>
                    <a:pt x="1383586" y="2815119"/>
                    <a:pt x="1376737" y="2825393"/>
                  </a:cubicBezTo>
                  <a:cubicBezTo>
                    <a:pt x="1344619" y="2953870"/>
                    <a:pt x="1385668" y="2794136"/>
                    <a:pt x="1356188" y="2897312"/>
                  </a:cubicBezTo>
                  <a:cubicBezTo>
                    <a:pt x="1352309" y="2910889"/>
                    <a:pt x="1350872" y="2925187"/>
                    <a:pt x="1345914" y="2938409"/>
                  </a:cubicBezTo>
                  <a:cubicBezTo>
                    <a:pt x="1340536" y="2952749"/>
                    <a:pt x="1332215" y="2965806"/>
                    <a:pt x="1325366" y="2979505"/>
                  </a:cubicBezTo>
                  <a:cubicBezTo>
                    <a:pt x="1321941" y="3003478"/>
                    <a:pt x="1319841" y="3027678"/>
                    <a:pt x="1315092" y="3051424"/>
                  </a:cubicBezTo>
                  <a:cubicBezTo>
                    <a:pt x="1312968" y="3062044"/>
                    <a:pt x="1313631" y="3075952"/>
                    <a:pt x="1304818" y="3082247"/>
                  </a:cubicBezTo>
                  <a:cubicBezTo>
                    <a:pt x="1287193" y="3094837"/>
                    <a:pt x="1263721" y="3095946"/>
                    <a:pt x="1243173" y="3102795"/>
                  </a:cubicBezTo>
                  <a:cubicBezTo>
                    <a:pt x="1181011" y="3164954"/>
                    <a:pt x="1284880" y="3068688"/>
                    <a:pt x="1171254" y="3133618"/>
                  </a:cubicBezTo>
                  <a:cubicBezTo>
                    <a:pt x="1160533" y="3139744"/>
                    <a:pt x="1160080" y="3156404"/>
                    <a:pt x="1150705" y="3164440"/>
                  </a:cubicBezTo>
                  <a:cubicBezTo>
                    <a:pt x="1135543" y="3177436"/>
                    <a:pt x="1116268" y="3184679"/>
                    <a:pt x="1099334" y="3195263"/>
                  </a:cubicBezTo>
                  <a:cubicBezTo>
                    <a:pt x="1088863" y="3201807"/>
                    <a:pt x="1078390" y="3208402"/>
                    <a:pt x="1068512" y="3215811"/>
                  </a:cubicBezTo>
                  <a:cubicBezTo>
                    <a:pt x="1050969" y="3228968"/>
                    <a:pt x="1036310" y="3246258"/>
                    <a:pt x="1017141" y="3256908"/>
                  </a:cubicBezTo>
                  <a:cubicBezTo>
                    <a:pt x="1004798" y="3263765"/>
                    <a:pt x="989744" y="3263757"/>
                    <a:pt x="976045" y="3267182"/>
                  </a:cubicBezTo>
                  <a:cubicBezTo>
                    <a:pt x="906528" y="3336697"/>
                    <a:pt x="992798" y="3252290"/>
                    <a:pt x="883577" y="3349375"/>
                  </a:cubicBezTo>
                  <a:cubicBezTo>
                    <a:pt x="872717" y="3359028"/>
                    <a:pt x="865751" y="3373699"/>
                    <a:pt x="852755" y="3380197"/>
                  </a:cubicBezTo>
                  <a:cubicBezTo>
                    <a:pt x="837136" y="3388007"/>
                    <a:pt x="818508" y="3387047"/>
                    <a:pt x="801384" y="3390472"/>
                  </a:cubicBezTo>
                  <a:cubicBezTo>
                    <a:pt x="791110" y="3397321"/>
                    <a:pt x="781845" y="3406005"/>
                    <a:pt x="770561" y="3411020"/>
                  </a:cubicBezTo>
                  <a:cubicBezTo>
                    <a:pt x="750768" y="3419817"/>
                    <a:pt x="708917" y="3431568"/>
                    <a:pt x="708917" y="3431568"/>
                  </a:cubicBezTo>
                  <a:cubicBezTo>
                    <a:pt x="661803" y="3478682"/>
                    <a:pt x="721910" y="3422907"/>
                    <a:pt x="647272" y="3472665"/>
                  </a:cubicBezTo>
                  <a:cubicBezTo>
                    <a:pt x="639212" y="3478038"/>
                    <a:pt x="634287" y="3487162"/>
                    <a:pt x="626723" y="3493213"/>
                  </a:cubicBezTo>
                  <a:cubicBezTo>
                    <a:pt x="555209" y="3550423"/>
                    <a:pt x="638290" y="3471372"/>
                    <a:pt x="565078" y="3544584"/>
                  </a:cubicBezTo>
                  <a:cubicBezTo>
                    <a:pt x="554804" y="3568557"/>
                    <a:pt x="536050" y="3590483"/>
                    <a:pt x="534256" y="3616503"/>
                  </a:cubicBezTo>
                  <a:cubicBezTo>
                    <a:pt x="520960" y="3809303"/>
                    <a:pt x="515728" y="3784931"/>
                    <a:pt x="565078" y="3883631"/>
                  </a:cubicBezTo>
                  <a:cubicBezTo>
                    <a:pt x="568503" y="3900755"/>
                    <a:pt x="568260" y="3919044"/>
                    <a:pt x="575352" y="3935002"/>
                  </a:cubicBezTo>
                  <a:cubicBezTo>
                    <a:pt x="582307" y="3950650"/>
                    <a:pt x="596222" y="3962165"/>
                    <a:pt x="606175" y="3976099"/>
                  </a:cubicBezTo>
                  <a:cubicBezTo>
                    <a:pt x="613352" y="3986147"/>
                    <a:pt x="619874" y="3996647"/>
                    <a:pt x="626723" y="4006921"/>
                  </a:cubicBezTo>
                  <a:cubicBezTo>
                    <a:pt x="630148" y="4024045"/>
                    <a:pt x="632762" y="4041351"/>
                    <a:pt x="636997" y="4058292"/>
                  </a:cubicBezTo>
                  <a:cubicBezTo>
                    <a:pt x="639624" y="4068798"/>
                    <a:pt x="646245" y="4078333"/>
                    <a:pt x="647272" y="4089114"/>
                  </a:cubicBezTo>
                  <a:cubicBezTo>
                    <a:pt x="653126" y="4150576"/>
                    <a:pt x="654121" y="4212404"/>
                    <a:pt x="657546" y="4274049"/>
                  </a:cubicBezTo>
                  <a:cubicBezTo>
                    <a:pt x="650696" y="4284323"/>
                    <a:pt x="644174" y="4294824"/>
                    <a:pt x="636997" y="4304872"/>
                  </a:cubicBezTo>
                  <a:cubicBezTo>
                    <a:pt x="627044" y="4318806"/>
                    <a:pt x="608990" y="4329078"/>
                    <a:pt x="606175" y="4345968"/>
                  </a:cubicBezTo>
                  <a:cubicBezTo>
                    <a:pt x="597727" y="4396657"/>
                    <a:pt x="644068" y="4526189"/>
                    <a:pt x="575352" y="4572000"/>
                  </a:cubicBezTo>
                  <a:cubicBezTo>
                    <a:pt x="562609" y="4580496"/>
                    <a:pt x="547955" y="4585699"/>
                    <a:pt x="534256" y="4592548"/>
                  </a:cubicBezTo>
                  <a:cubicBezTo>
                    <a:pt x="433520" y="4726862"/>
                    <a:pt x="562752" y="4564052"/>
                    <a:pt x="472611" y="4654193"/>
                  </a:cubicBezTo>
                  <a:cubicBezTo>
                    <a:pt x="460503" y="4666301"/>
                    <a:pt x="452932" y="4682289"/>
                    <a:pt x="441788" y="4695290"/>
                  </a:cubicBezTo>
                  <a:cubicBezTo>
                    <a:pt x="432332" y="4706322"/>
                    <a:pt x="420422" y="4715080"/>
                    <a:pt x="410966" y="4726112"/>
                  </a:cubicBezTo>
                  <a:cubicBezTo>
                    <a:pt x="379289" y="4763068"/>
                    <a:pt x="352917" y="4804710"/>
                    <a:pt x="318499" y="4839128"/>
                  </a:cubicBezTo>
                  <a:cubicBezTo>
                    <a:pt x="304800" y="4852827"/>
                    <a:pt x="290159" y="4865644"/>
                    <a:pt x="277402" y="4880224"/>
                  </a:cubicBezTo>
                  <a:cubicBezTo>
                    <a:pt x="223876" y="4941395"/>
                    <a:pt x="271855" y="4904470"/>
                    <a:pt x="215757" y="4941869"/>
                  </a:cubicBezTo>
                  <a:cubicBezTo>
                    <a:pt x="205483" y="5017213"/>
                    <a:pt x="200340" y="5093437"/>
                    <a:pt x="184934" y="5167901"/>
                  </a:cubicBezTo>
                  <a:cubicBezTo>
                    <a:pt x="179650" y="5193442"/>
                    <a:pt x="164905" y="5216076"/>
                    <a:pt x="154112" y="5239820"/>
                  </a:cubicBezTo>
                  <a:cubicBezTo>
                    <a:pt x="135184" y="5281463"/>
                    <a:pt x="121537" y="5292945"/>
                    <a:pt x="143838" y="5270642"/>
                  </a:cubicBezTo>
                </a:path>
              </a:pathLst>
            </a:cu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BF116C0-2CCF-EBF9-90BB-C9DAB951E04A}"/>
                </a:ext>
              </a:extLst>
            </p:cNvPr>
            <p:cNvSpPr/>
            <p:nvPr/>
          </p:nvSpPr>
          <p:spPr>
            <a:xfrm>
              <a:off x="6808192" y="1351545"/>
              <a:ext cx="1417860" cy="5281818"/>
            </a:xfrm>
            <a:custGeom>
              <a:avLst/>
              <a:gdLst>
                <a:gd name="connsiteX0" fmla="*/ 0 w 1417860"/>
                <a:gd name="connsiteY0" fmla="*/ 0 h 5281818"/>
                <a:gd name="connsiteX1" fmla="*/ 10274 w 1417860"/>
                <a:gd name="connsiteY1" fmla="*/ 51370 h 5281818"/>
                <a:gd name="connsiteX2" fmla="*/ 51370 w 1417860"/>
                <a:gd name="connsiteY2" fmla="*/ 267128 h 5281818"/>
                <a:gd name="connsiteX3" fmla="*/ 71919 w 1417860"/>
                <a:gd name="connsiteY3" fmla="*/ 287676 h 5281818"/>
                <a:gd name="connsiteX4" fmla="*/ 82193 w 1417860"/>
                <a:gd name="connsiteY4" fmla="*/ 318499 h 5281818"/>
                <a:gd name="connsiteX5" fmla="*/ 113015 w 1417860"/>
                <a:gd name="connsiteY5" fmla="*/ 339047 h 5281818"/>
                <a:gd name="connsiteX6" fmla="*/ 154112 w 1417860"/>
                <a:gd name="connsiteY6" fmla="*/ 369869 h 5281818"/>
                <a:gd name="connsiteX7" fmla="*/ 195209 w 1417860"/>
                <a:gd name="connsiteY7" fmla="*/ 421240 h 5281818"/>
                <a:gd name="connsiteX8" fmla="*/ 164386 w 1417860"/>
                <a:gd name="connsiteY8" fmla="*/ 513708 h 5281818"/>
                <a:gd name="connsiteX9" fmla="*/ 143838 w 1417860"/>
                <a:gd name="connsiteY9" fmla="*/ 544530 h 5281818"/>
                <a:gd name="connsiteX10" fmla="*/ 133564 w 1417860"/>
                <a:gd name="connsiteY10" fmla="*/ 585627 h 5281818"/>
                <a:gd name="connsiteX11" fmla="*/ 113015 w 1417860"/>
                <a:gd name="connsiteY11" fmla="*/ 616449 h 5281818"/>
                <a:gd name="connsiteX12" fmla="*/ 143838 w 1417860"/>
                <a:gd name="connsiteY12" fmla="*/ 698642 h 5281818"/>
                <a:gd name="connsiteX13" fmla="*/ 164386 w 1417860"/>
                <a:gd name="connsiteY13" fmla="*/ 719191 h 5281818"/>
                <a:gd name="connsiteX14" fmla="*/ 195209 w 1417860"/>
                <a:gd name="connsiteY14" fmla="*/ 760287 h 5281818"/>
                <a:gd name="connsiteX15" fmla="*/ 215757 w 1417860"/>
                <a:gd name="connsiteY15" fmla="*/ 821932 h 5281818"/>
                <a:gd name="connsiteX16" fmla="*/ 226031 w 1417860"/>
                <a:gd name="connsiteY16" fmla="*/ 852755 h 5281818"/>
                <a:gd name="connsiteX17" fmla="*/ 246579 w 1417860"/>
                <a:gd name="connsiteY17" fmla="*/ 904126 h 5281818"/>
                <a:gd name="connsiteX18" fmla="*/ 277402 w 1417860"/>
                <a:gd name="connsiteY18" fmla="*/ 986319 h 5281818"/>
                <a:gd name="connsiteX19" fmla="*/ 308224 w 1417860"/>
                <a:gd name="connsiteY19" fmla="*/ 1017141 h 5281818"/>
                <a:gd name="connsiteX20" fmla="*/ 349321 w 1417860"/>
                <a:gd name="connsiteY20" fmla="*/ 1109609 h 5281818"/>
                <a:gd name="connsiteX21" fmla="*/ 390418 w 1417860"/>
                <a:gd name="connsiteY21" fmla="*/ 1191802 h 5281818"/>
                <a:gd name="connsiteX22" fmla="*/ 421240 w 1417860"/>
                <a:gd name="connsiteY22" fmla="*/ 1222624 h 5281818"/>
                <a:gd name="connsiteX23" fmla="*/ 441788 w 1417860"/>
                <a:gd name="connsiteY23" fmla="*/ 1253447 h 5281818"/>
                <a:gd name="connsiteX24" fmla="*/ 544530 w 1417860"/>
                <a:gd name="connsiteY24" fmla="*/ 1263721 h 5281818"/>
                <a:gd name="connsiteX25" fmla="*/ 554804 w 1417860"/>
                <a:gd name="connsiteY25" fmla="*/ 1294543 h 5281818"/>
                <a:gd name="connsiteX26" fmla="*/ 616449 w 1417860"/>
                <a:gd name="connsiteY26" fmla="*/ 1356188 h 5281818"/>
                <a:gd name="connsiteX27" fmla="*/ 636997 w 1417860"/>
                <a:gd name="connsiteY27" fmla="*/ 1407559 h 5281818"/>
                <a:gd name="connsiteX28" fmla="*/ 657546 w 1417860"/>
                <a:gd name="connsiteY28" fmla="*/ 1469204 h 5281818"/>
                <a:gd name="connsiteX29" fmla="*/ 698642 w 1417860"/>
                <a:gd name="connsiteY29" fmla="*/ 1500027 h 5281818"/>
                <a:gd name="connsiteX30" fmla="*/ 729465 w 1417860"/>
                <a:gd name="connsiteY30" fmla="*/ 1571946 h 5281818"/>
                <a:gd name="connsiteX31" fmla="*/ 750013 w 1417860"/>
                <a:gd name="connsiteY31" fmla="*/ 1623317 h 5281818"/>
                <a:gd name="connsiteX32" fmla="*/ 791110 w 1417860"/>
                <a:gd name="connsiteY32" fmla="*/ 1674687 h 5281818"/>
                <a:gd name="connsiteX33" fmla="*/ 1027415 w 1417860"/>
                <a:gd name="connsiteY33" fmla="*/ 1715784 h 5281818"/>
                <a:gd name="connsiteX34" fmla="*/ 1047964 w 1417860"/>
                <a:gd name="connsiteY34" fmla="*/ 1787703 h 5281818"/>
                <a:gd name="connsiteX35" fmla="*/ 1068512 w 1417860"/>
                <a:gd name="connsiteY35" fmla="*/ 1839074 h 5281818"/>
                <a:gd name="connsiteX36" fmla="*/ 1078786 w 1417860"/>
                <a:gd name="connsiteY36" fmla="*/ 1890445 h 5281818"/>
                <a:gd name="connsiteX37" fmla="*/ 1099334 w 1417860"/>
                <a:gd name="connsiteY37" fmla="*/ 1972638 h 5281818"/>
                <a:gd name="connsiteX38" fmla="*/ 1150705 w 1417860"/>
                <a:gd name="connsiteY38" fmla="*/ 2024009 h 5281818"/>
                <a:gd name="connsiteX39" fmla="*/ 1253447 w 1417860"/>
                <a:gd name="connsiteY39" fmla="*/ 2157573 h 5281818"/>
                <a:gd name="connsiteX40" fmla="*/ 1273995 w 1417860"/>
                <a:gd name="connsiteY40" fmla="*/ 2229492 h 5281818"/>
                <a:gd name="connsiteX41" fmla="*/ 1304818 w 1417860"/>
                <a:gd name="connsiteY41" fmla="*/ 2260314 h 5281818"/>
                <a:gd name="connsiteX42" fmla="*/ 1325366 w 1417860"/>
                <a:gd name="connsiteY42" fmla="*/ 2291137 h 5281818"/>
                <a:gd name="connsiteX43" fmla="*/ 1335640 w 1417860"/>
                <a:gd name="connsiteY43" fmla="*/ 2332233 h 5281818"/>
                <a:gd name="connsiteX44" fmla="*/ 1366463 w 1417860"/>
                <a:gd name="connsiteY44" fmla="*/ 2352782 h 5281818"/>
                <a:gd name="connsiteX45" fmla="*/ 1376737 w 1417860"/>
                <a:gd name="connsiteY45" fmla="*/ 2404152 h 5281818"/>
                <a:gd name="connsiteX46" fmla="*/ 1397285 w 1417860"/>
                <a:gd name="connsiteY46" fmla="*/ 2465797 h 5281818"/>
                <a:gd name="connsiteX47" fmla="*/ 1417833 w 1417860"/>
                <a:gd name="connsiteY47" fmla="*/ 2609636 h 5281818"/>
                <a:gd name="connsiteX48" fmla="*/ 1397285 w 1417860"/>
                <a:gd name="connsiteY48" fmla="*/ 2794570 h 5281818"/>
                <a:gd name="connsiteX49" fmla="*/ 1376737 w 1417860"/>
                <a:gd name="connsiteY49" fmla="*/ 2825393 h 5281818"/>
                <a:gd name="connsiteX50" fmla="*/ 1356188 w 1417860"/>
                <a:gd name="connsiteY50" fmla="*/ 2897312 h 5281818"/>
                <a:gd name="connsiteX51" fmla="*/ 1345914 w 1417860"/>
                <a:gd name="connsiteY51" fmla="*/ 2938409 h 5281818"/>
                <a:gd name="connsiteX52" fmla="*/ 1325366 w 1417860"/>
                <a:gd name="connsiteY52" fmla="*/ 2979505 h 5281818"/>
                <a:gd name="connsiteX53" fmla="*/ 1315092 w 1417860"/>
                <a:gd name="connsiteY53" fmla="*/ 3051424 h 5281818"/>
                <a:gd name="connsiteX54" fmla="*/ 1304818 w 1417860"/>
                <a:gd name="connsiteY54" fmla="*/ 3082247 h 5281818"/>
                <a:gd name="connsiteX55" fmla="*/ 1243173 w 1417860"/>
                <a:gd name="connsiteY55" fmla="*/ 3102795 h 5281818"/>
                <a:gd name="connsiteX56" fmla="*/ 1171254 w 1417860"/>
                <a:gd name="connsiteY56" fmla="*/ 3133618 h 5281818"/>
                <a:gd name="connsiteX57" fmla="*/ 1150705 w 1417860"/>
                <a:gd name="connsiteY57" fmla="*/ 3164440 h 5281818"/>
                <a:gd name="connsiteX58" fmla="*/ 1099334 w 1417860"/>
                <a:gd name="connsiteY58" fmla="*/ 3195263 h 5281818"/>
                <a:gd name="connsiteX59" fmla="*/ 1068512 w 1417860"/>
                <a:gd name="connsiteY59" fmla="*/ 3215811 h 5281818"/>
                <a:gd name="connsiteX60" fmla="*/ 1017141 w 1417860"/>
                <a:gd name="connsiteY60" fmla="*/ 3256908 h 5281818"/>
                <a:gd name="connsiteX61" fmla="*/ 976045 w 1417860"/>
                <a:gd name="connsiteY61" fmla="*/ 3267182 h 5281818"/>
                <a:gd name="connsiteX62" fmla="*/ 883577 w 1417860"/>
                <a:gd name="connsiteY62" fmla="*/ 3349375 h 5281818"/>
                <a:gd name="connsiteX63" fmla="*/ 852755 w 1417860"/>
                <a:gd name="connsiteY63" fmla="*/ 3380197 h 5281818"/>
                <a:gd name="connsiteX64" fmla="*/ 801384 w 1417860"/>
                <a:gd name="connsiteY64" fmla="*/ 3390472 h 5281818"/>
                <a:gd name="connsiteX65" fmla="*/ 770561 w 1417860"/>
                <a:gd name="connsiteY65" fmla="*/ 3411020 h 5281818"/>
                <a:gd name="connsiteX66" fmla="*/ 708917 w 1417860"/>
                <a:gd name="connsiteY66" fmla="*/ 3431568 h 5281818"/>
                <a:gd name="connsiteX67" fmla="*/ 647272 w 1417860"/>
                <a:gd name="connsiteY67" fmla="*/ 3472665 h 5281818"/>
                <a:gd name="connsiteX68" fmla="*/ 626723 w 1417860"/>
                <a:gd name="connsiteY68" fmla="*/ 3493213 h 5281818"/>
                <a:gd name="connsiteX69" fmla="*/ 565078 w 1417860"/>
                <a:gd name="connsiteY69" fmla="*/ 3544584 h 5281818"/>
                <a:gd name="connsiteX70" fmla="*/ 534256 w 1417860"/>
                <a:gd name="connsiteY70" fmla="*/ 3616503 h 5281818"/>
                <a:gd name="connsiteX71" fmla="*/ 565078 w 1417860"/>
                <a:gd name="connsiteY71" fmla="*/ 3883631 h 5281818"/>
                <a:gd name="connsiteX72" fmla="*/ 575352 w 1417860"/>
                <a:gd name="connsiteY72" fmla="*/ 3935002 h 5281818"/>
                <a:gd name="connsiteX73" fmla="*/ 606175 w 1417860"/>
                <a:gd name="connsiteY73" fmla="*/ 3976099 h 5281818"/>
                <a:gd name="connsiteX74" fmla="*/ 626723 w 1417860"/>
                <a:gd name="connsiteY74" fmla="*/ 4006921 h 5281818"/>
                <a:gd name="connsiteX75" fmla="*/ 636997 w 1417860"/>
                <a:gd name="connsiteY75" fmla="*/ 4058292 h 5281818"/>
                <a:gd name="connsiteX76" fmla="*/ 647272 w 1417860"/>
                <a:gd name="connsiteY76" fmla="*/ 4089114 h 5281818"/>
                <a:gd name="connsiteX77" fmla="*/ 657546 w 1417860"/>
                <a:gd name="connsiteY77" fmla="*/ 4274049 h 5281818"/>
                <a:gd name="connsiteX78" fmla="*/ 636997 w 1417860"/>
                <a:gd name="connsiteY78" fmla="*/ 4304872 h 5281818"/>
                <a:gd name="connsiteX79" fmla="*/ 606175 w 1417860"/>
                <a:gd name="connsiteY79" fmla="*/ 4345968 h 5281818"/>
                <a:gd name="connsiteX80" fmla="*/ 575352 w 1417860"/>
                <a:gd name="connsiteY80" fmla="*/ 4572000 h 5281818"/>
                <a:gd name="connsiteX81" fmla="*/ 534256 w 1417860"/>
                <a:gd name="connsiteY81" fmla="*/ 4592548 h 5281818"/>
                <a:gd name="connsiteX82" fmla="*/ 472611 w 1417860"/>
                <a:gd name="connsiteY82" fmla="*/ 4654193 h 5281818"/>
                <a:gd name="connsiteX83" fmla="*/ 441788 w 1417860"/>
                <a:gd name="connsiteY83" fmla="*/ 4695290 h 5281818"/>
                <a:gd name="connsiteX84" fmla="*/ 410966 w 1417860"/>
                <a:gd name="connsiteY84" fmla="*/ 4726112 h 5281818"/>
                <a:gd name="connsiteX85" fmla="*/ 318499 w 1417860"/>
                <a:gd name="connsiteY85" fmla="*/ 4839128 h 5281818"/>
                <a:gd name="connsiteX86" fmla="*/ 277402 w 1417860"/>
                <a:gd name="connsiteY86" fmla="*/ 4880224 h 5281818"/>
                <a:gd name="connsiteX87" fmla="*/ 215757 w 1417860"/>
                <a:gd name="connsiteY87" fmla="*/ 4941869 h 5281818"/>
                <a:gd name="connsiteX88" fmla="*/ 184934 w 1417860"/>
                <a:gd name="connsiteY88" fmla="*/ 5167901 h 5281818"/>
                <a:gd name="connsiteX89" fmla="*/ 154112 w 1417860"/>
                <a:gd name="connsiteY89" fmla="*/ 5239820 h 5281818"/>
                <a:gd name="connsiteX90" fmla="*/ 143838 w 1417860"/>
                <a:gd name="connsiteY90" fmla="*/ 5270642 h 5281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1417860" h="5281818">
                  <a:moveTo>
                    <a:pt x="0" y="0"/>
                  </a:moveTo>
                  <a:cubicBezTo>
                    <a:pt x="3425" y="17123"/>
                    <a:pt x="7804" y="34083"/>
                    <a:pt x="10274" y="51370"/>
                  </a:cubicBezTo>
                  <a:cubicBezTo>
                    <a:pt x="19896" y="118725"/>
                    <a:pt x="14726" y="203002"/>
                    <a:pt x="51370" y="267128"/>
                  </a:cubicBezTo>
                  <a:cubicBezTo>
                    <a:pt x="56176" y="275538"/>
                    <a:pt x="65069" y="280827"/>
                    <a:pt x="71919" y="287676"/>
                  </a:cubicBezTo>
                  <a:cubicBezTo>
                    <a:pt x="75344" y="297950"/>
                    <a:pt x="75428" y="310042"/>
                    <a:pt x="82193" y="318499"/>
                  </a:cubicBezTo>
                  <a:cubicBezTo>
                    <a:pt x="89907" y="328141"/>
                    <a:pt x="102967" y="331870"/>
                    <a:pt x="113015" y="339047"/>
                  </a:cubicBezTo>
                  <a:cubicBezTo>
                    <a:pt x="126949" y="349000"/>
                    <a:pt x="140957" y="358907"/>
                    <a:pt x="154112" y="369869"/>
                  </a:cubicBezTo>
                  <a:cubicBezTo>
                    <a:pt x="176069" y="388166"/>
                    <a:pt x="178621" y="396359"/>
                    <a:pt x="195209" y="421240"/>
                  </a:cubicBezTo>
                  <a:cubicBezTo>
                    <a:pt x="213292" y="475492"/>
                    <a:pt x="211490" y="443052"/>
                    <a:pt x="164386" y="513708"/>
                  </a:cubicBezTo>
                  <a:lnTo>
                    <a:pt x="143838" y="544530"/>
                  </a:lnTo>
                  <a:cubicBezTo>
                    <a:pt x="140413" y="558229"/>
                    <a:pt x="139126" y="572648"/>
                    <a:pt x="133564" y="585627"/>
                  </a:cubicBezTo>
                  <a:cubicBezTo>
                    <a:pt x="128700" y="596977"/>
                    <a:pt x="114547" y="604196"/>
                    <a:pt x="113015" y="616449"/>
                  </a:cubicBezTo>
                  <a:cubicBezTo>
                    <a:pt x="109024" y="648379"/>
                    <a:pt x="125403" y="675598"/>
                    <a:pt x="143838" y="698642"/>
                  </a:cubicBezTo>
                  <a:cubicBezTo>
                    <a:pt x="149889" y="706206"/>
                    <a:pt x="158185" y="711750"/>
                    <a:pt x="164386" y="719191"/>
                  </a:cubicBezTo>
                  <a:cubicBezTo>
                    <a:pt x="175348" y="732346"/>
                    <a:pt x="184935" y="746588"/>
                    <a:pt x="195209" y="760287"/>
                  </a:cubicBezTo>
                  <a:lnTo>
                    <a:pt x="215757" y="821932"/>
                  </a:lnTo>
                  <a:cubicBezTo>
                    <a:pt x="219182" y="832206"/>
                    <a:pt x="222009" y="842700"/>
                    <a:pt x="226031" y="852755"/>
                  </a:cubicBezTo>
                  <a:cubicBezTo>
                    <a:pt x="232880" y="869879"/>
                    <a:pt x="240747" y="886630"/>
                    <a:pt x="246579" y="904126"/>
                  </a:cubicBezTo>
                  <a:cubicBezTo>
                    <a:pt x="260022" y="944455"/>
                    <a:pt x="251132" y="949541"/>
                    <a:pt x="277402" y="986319"/>
                  </a:cubicBezTo>
                  <a:cubicBezTo>
                    <a:pt x="285847" y="998142"/>
                    <a:pt x="297950" y="1006867"/>
                    <a:pt x="308224" y="1017141"/>
                  </a:cubicBezTo>
                  <a:cubicBezTo>
                    <a:pt x="329968" y="1082370"/>
                    <a:pt x="304738" y="1011524"/>
                    <a:pt x="349321" y="1109609"/>
                  </a:cubicBezTo>
                  <a:cubicBezTo>
                    <a:pt x="368205" y="1151154"/>
                    <a:pt x="363824" y="1159889"/>
                    <a:pt x="390418" y="1191802"/>
                  </a:cubicBezTo>
                  <a:cubicBezTo>
                    <a:pt x="399720" y="1202964"/>
                    <a:pt x="411938" y="1211462"/>
                    <a:pt x="421240" y="1222624"/>
                  </a:cubicBezTo>
                  <a:cubicBezTo>
                    <a:pt x="429145" y="1232110"/>
                    <a:pt x="430074" y="1249542"/>
                    <a:pt x="441788" y="1253447"/>
                  </a:cubicBezTo>
                  <a:cubicBezTo>
                    <a:pt x="474440" y="1264331"/>
                    <a:pt x="510283" y="1260296"/>
                    <a:pt x="544530" y="1263721"/>
                  </a:cubicBezTo>
                  <a:cubicBezTo>
                    <a:pt x="547955" y="1273995"/>
                    <a:pt x="547871" y="1286223"/>
                    <a:pt x="554804" y="1294543"/>
                  </a:cubicBezTo>
                  <a:cubicBezTo>
                    <a:pt x="608408" y="1358868"/>
                    <a:pt x="584507" y="1292303"/>
                    <a:pt x="616449" y="1356188"/>
                  </a:cubicBezTo>
                  <a:cubicBezTo>
                    <a:pt x="624697" y="1372684"/>
                    <a:pt x="630694" y="1390227"/>
                    <a:pt x="636997" y="1407559"/>
                  </a:cubicBezTo>
                  <a:cubicBezTo>
                    <a:pt x="644399" y="1427915"/>
                    <a:pt x="645531" y="1451182"/>
                    <a:pt x="657546" y="1469204"/>
                  </a:cubicBezTo>
                  <a:cubicBezTo>
                    <a:pt x="667044" y="1483452"/>
                    <a:pt x="684943" y="1489753"/>
                    <a:pt x="698642" y="1500027"/>
                  </a:cubicBezTo>
                  <a:cubicBezTo>
                    <a:pt x="720027" y="1585560"/>
                    <a:pt x="693988" y="1500990"/>
                    <a:pt x="729465" y="1571946"/>
                  </a:cubicBezTo>
                  <a:cubicBezTo>
                    <a:pt x="737713" y="1588442"/>
                    <a:pt x="740524" y="1607503"/>
                    <a:pt x="750013" y="1623317"/>
                  </a:cubicBezTo>
                  <a:cubicBezTo>
                    <a:pt x="761295" y="1642121"/>
                    <a:pt x="770750" y="1666543"/>
                    <a:pt x="791110" y="1674687"/>
                  </a:cubicBezTo>
                  <a:cubicBezTo>
                    <a:pt x="823786" y="1687757"/>
                    <a:pt x="967856" y="1707276"/>
                    <a:pt x="1027415" y="1715784"/>
                  </a:cubicBezTo>
                  <a:cubicBezTo>
                    <a:pt x="1034265" y="1739757"/>
                    <a:pt x="1040080" y="1764050"/>
                    <a:pt x="1047964" y="1787703"/>
                  </a:cubicBezTo>
                  <a:cubicBezTo>
                    <a:pt x="1053796" y="1805199"/>
                    <a:pt x="1063213" y="1821409"/>
                    <a:pt x="1068512" y="1839074"/>
                  </a:cubicBezTo>
                  <a:cubicBezTo>
                    <a:pt x="1073530" y="1855800"/>
                    <a:pt x="1074859" y="1873429"/>
                    <a:pt x="1078786" y="1890445"/>
                  </a:cubicBezTo>
                  <a:cubicBezTo>
                    <a:pt x="1085136" y="1917963"/>
                    <a:pt x="1079365" y="1952669"/>
                    <a:pt x="1099334" y="1972638"/>
                  </a:cubicBezTo>
                  <a:cubicBezTo>
                    <a:pt x="1116458" y="1989762"/>
                    <a:pt x="1137272" y="2003860"/>
                    <a:pt x="1150705" y="2024009"/>
                  </a:cubicBezTo>
                  <a:cubicBezTo>
                    <a:pt x="1209316" y="2111925"/>
                    <a:pt x="1175730" y="2066903"/>
                    <a:pt x="1253447" y="2157573"/>
                  </a:cubicBezTo>
                  <a:cubicBezTo>
                    <a:pt x="1260296" y="2181546"/>
                    <a:pt x="1262845" y="2207192"/>
                    <a:pt x="1273995" y="2229492"/>
                  </a:cubicBezTo>
                  <a:cubicBezTo>
                    <a:pt x="1280493" y="2242488"/>
                    <a:pt x="1295516" y="2249152"/>
                    <a:pt x="1304818" y="2260314"/>
                  </a:cubicBezTo>
                  <a:cubicBezTo>
                    <a:pt x="1312723" y="2269800"/>
                    <a:pt x="1318517" y="2280863"/>
                    <a:pt x="1325366" y="2291137"/>
                  </a:cubicBezTo>
                  <a:cubicBezTo>
                    <a:pt x="1328791" y="2304836"/>
                    <a:pt x="1327807" y="2320484"/>
                    <a:pt x="1335640" y="2332233"/>
                  </a:cubicBezTo>
                  <a:cubicBezTo>
                    <a:pt x="1342490" y="2342507"/>
                    <a:pt x="1360336" y="2342061"/>
                    <a:pt x="1366463" y="2352782"/>
                  </a:cubicBezTo>
                  <a:cubicBezTo>
                    <a:pt x="1375127" y="2367944"/>
                    <a:pt x="1372142" y="2387305"/>
                    <a:pt x="1376737" y="2404152"/>
                  </a:cubicBezTo>
                  <a:cubicBezTo>
                    <a:pt x="1382436" y="2425049"/>
                    <a:pt x="1397285" y="2465797"/>
                    <a:pt x="1397285" y="2465797"/>
                  </a:cubicBezTo>
                  <a:cubicBezTo>
                    <a:pt x="1401791" y="2492834"/>
                    <a:pt x="1418637" y="2588741"/>
                    <a:pt x="1417833" y="2609636"/>
                  </a:cubicBezTo>
                  <a:cubicBezTo>
                    <a:pt x="1415449" y="2671614"/>
                    <a:pt x="1408890" y="2733641"/>
                    <a:pt x="1397285" y="2794570"/>
                  </a:cubicBezTo>
                  <a:cubicBezTo>
                    <a:pt x="1394975" y="2806700"/>
                    <a:pt x="1383586" y="2815119"/>
                    <a:pt x="1376737" y="2825393"/>
                  </a:cubicBezTo>
                  <a:cubicBezTo>
                    <a:pt x="1344619" y="2953870"/>
                    <a:pt x="1385668" y="2794136"/>
                    <a:pt x="1356188" y="2897312"/>
                  </a:cubicBezTo>
                  <a:cubicBezTo>
                    <a:pt x="1352309" y="2910889"/>
                    <a:pt x="1350872" y="2925187"/>
                    <a:pt x="1345914" y="2938409"/>
                  </a:cubicBezTo>
                  <a:cubicBezTo>
                    <a:pt x="1340536" y="2952749"/>
                    <a:pt x="1332215" y="2965806"/>
                    <a:pt x="1325366" y="2979505"/>
                  </a:cubicBezTo>
                  <a:cubicBezTo>
                    <a:pt x="1321941" y="3003478"/>
                    <a:pt x="1319841" y="3027678"/>
                    <a:pt x="1315092" y="3051424"/>
                  </a:cubicBezTo>
                  <a:cubicBezTo>
                    <a:pt x="1312968" y="3062044"/>
                    <a:pt x="1313631" y="3075952"/>
                    <a:pt x="1304818" y="3082247"/>
                  </a:cubicBezTo>
                  <a:cubicBezTo>
                    <a:pt x="1287193" y="3094837"/>
                    <a:pt x="1263721" y="3095946"/>
                    <a:pt x="1243173" y="3102795"/>
                  </a:cubicBezTo>
                  <a:cubicBezTo>
                    <a:pt x="1181011" y="3164954"/>
                    <a:pt x="1284880" y="3068688"/>
                    <a:pt x="1171254" y="3133618"/>
                  </a:cubicBezTo>
                  <a:cubicBezTo>
                    <a:pt x="1160533" y="3139744"/>
                    <a:pt x="1160080" y="3156404"/>
                    <a:pt x="1150705" y="3164440"/>
                  </a:cubicBezTo>
                  <a:cubicBezTo>
                    <a:pt x="1135543" y="3177436"/>
                    <a:pt x="1116268" y="3184679"/>
                    <a:pt x="1099334" y="3195263"/>
                  </a:cubicBezTo>
                  <a:cubicBezTo>
                    <a:pt x="1088863" y="3201807"/>
                    <a:pt x="1078390" y="3208402"/>
                    <a:pt x="1068512" y="3215811"/>
                  </a:cubicBezTo>
                  <a:cubicBezTo>
                    <a:pt x="1050969" y="3228968"/>
                    <a:pt x="1036310" y="3246258"/>
                    <a:pt x="1017141" y="3256908"/>
                  </a:cubicBezTo>
                  <a:cubicBezTo>
                    <a:pt x="1004798" y="3263765"/>
                    <a:pt x="989744" y="3263757"/>
                    <a:pt x="976045" y="3267182"/>
                  </a:cubicBezTo>
                  <a:cubicBezTo>
                    <a:pt x="906528" y="3336697"/>
                    <a:pt x="992798" y="3252290"/>
                    <a:pt x="883577" y="3349375"/>
                  </a:cubicBezTo>
                  <a:cubicBezTo>
                    <a:pt x="872717" y="3359028"/>
                    <a:pt x="865751" y="3373699"/>
                    <a:pt x="852755" y="3380197"/>
                  </a:cubicBezTo>
                  <a:cubicBezTo>
                    <a:pt x="837136" y="3388007"/>
                    <a:pt x="818508" y="3387047"/>
                    <a:pt x="801384" y="3390472"/>
                  </a:cubicBezTo>
                  <a:cubicBezTo>
                    <a:pt x="791110" y="3397321"/>
                    <a:pt x="781845" y="3406005"/>
                    <a:pt x="770561" y="3411020"/>
                  </a:cubicBezTo>
                  <a:cubicBezTo>
                    <a:pt x="750768" y="3419817"/>
                    <a:pt x="708917" y="3431568"/>
                    <a:pt x="708917" y="3431568"/>
                  </a:cubicBezTo>
                  <a:cubicBezTo>
                    <a:pt x="661803" y="3478682"/>
                    <a:pt x="721910" y="3422907"/>
                    <a:pt x="647272" y="3472665"/>
                  </a:cubicBezTo>
                  <a:cubicBezTo>
                    <a:pt x="639212" y="3478038"/>
                    <a:pt x="634287" y="3487162"/>
                    <a:pt x="626723" y="3493213"/>
                  </a:cubicBezTo>
                  <a:cubicBezTo>
                    <a:pt x="555209" y="3550423"/>
                    <a:pt x="638290" y="3471372"/>
                    <a:pt x="565078" y="3544584"/>
                  </a:cubicBezTo>
                  <a:cubicBezTo>
                    <a:pt x="554804" y="3568557"/>
                    <a:pt x="536050" y="3590483"/>
                    <a:pt x="534256" y="3616503"/>
                  </a:cubicBezTo>
                  <a:cubicBezTo>
                    <a:pt x="520960" y="3809303"/>
                    <a:pt x="515728" y="3784931"/>
                    <a:pt x="565078" y="3883631"/>
                  </a:cubicBezTo>
                  <a:cubicBezTo>
                    <a:pt x="568503" y="3900755"/>
                    <a:pt x="568260" y="3919044"/>
                    <a:pt x="575352" y="3935002"/>
                  </a:cubicBezTo>
                  <a:cubicBezTo>
                    <a:pt x="582307" y="3950650"/>
                    <a:pt x="596222" y="3962165"/>
                    <a:pt x="606175" y="3976099"/>
                  </a:cubicBezTo>
                  <a:cubicBezTo>
                    <a:pt x="613352" y="3986147"/>
                    <a:pt x="619874" y="3996647"/>
                    <a:pt x="626723" y="4006921"/>
                  </a:cubicBezTo>
                  <a:cubicBezTo>
                    <a:pt x="630148" y="4024045"/>
                    <a:pt x="632762" y="4041351"/>
                    <a:pt x="636997" y="4058292"/>
                  </a:cubicBezTo>
                  <a:cubicBezTo>
                    <a:pt x="639624" y="4068798"/>
                    <a:pt x="646245" y="4078333"/>
                    <a:pt x="647272" y="4089114"/>
                  </a:cubicBezTo>
                  <a:cubicBezTo>
                    <a:pt x="653126" y="4150576"/>
                    <a:pt x="654121" y="4212404"/>
                    <a:pt x="657546" y="4274049"/>
                  </a:cubicBezTo>
                  <a:cubicBezTo>
                    <a:pt x="650696" y="4284323"/>
                    <a:pt x="644174" y="4294824"/>
                    <a:pt x="636997" y="4304872"/>
                  </a:cubicBezTo>
                  <a:cubicBezTo>
                    <a:pt x="627044" y="4318806"/>
                    <a:pt x="608990" y="4329078"/>
                    <a:pt x="606175" y="4345968"/>
                  </a:cubicBezTo>
                  <a:cubicBezTo>
                    <a:pt x="597727" y="4396657"/>
                    <a:pt x="644068" y="4526189"/>
                    <a:pt x="575352" y="4572000"/>
                  </a:cubicBezTo>
                  <a:cubicBezTo>
                    <a:pt x="562609" y="4580496"/>
                    <a:pt x="547955" y="4585699"/>
                    <a:pt x="534256" y="4592548"/>
                  </a:cubicBezTo>
                  <a:cubicBezTo>
                    <a:pt x="433520" y="4726862"/>
                    <a:pt x="562752" y="4564052"/>
                    <a:pt x="472611" y="4654193"/>
                  </a:cubicBezTo>
                  <a:cubicBezTo>
                    <a:pt x="460503" y="4666301"/>
                    <a:pt x="452932" y="4682289"/>
                    <a:pt x="441788" y="4695290"/>
                  </a:cubicBezTo>
                  <a:cubicBezTo>
                    <a:pt x="432332" y="4706322"/>
                    <a:pt x="420422" y="4715080"/>
                    <a:pt x="410966" y="4726112"/>
                  </a:cubicBezTo>
                  <a:cubicBezTo>
                    <a:pt x="379289" y="4763068"/>
                    <a:pt x="352917" y="4804710"/>
                    <a:pt x="318499" y="4839128"/>
                  </a:cubicBezTo>
                  <a:cubicBezTo>
                    <a:pt x="304800" y="4852827"/>
                    <a:pt x="290159" y="4865644"/>
                    <a:pt x="277402" y="4880224"/>
                  </a:cubicBezTo>
                  <a:cubicBezTo>
                    <a:pt x="223876" y="4941395"/>
                    <a:pt x="271855" y="4904470"/>
                    <a:pt x="215757" y="4941869"/>
                  </a:cubicBezTo>
                  <a:cubicBezTo>
                    <a:pt x="205483" y="5017213"/>
                    <a:pt x="200340" y="5093437"/>
                    <a:pt x="184934" y="5167901"/>
                  </a:cubicBezTo>
                  <a:cubicBezTo>
                    <a:pt x="179650" y="5193442"/>
                    <a:pt x="164905" y="5216076"/>
                    <a:pt x="154112" y="5239820"/>
                  </a:cubicBezTo>
                  <a:cubicBezTo>
                    <a:pt x="135184" y="5281463"/>
                    <a:pt x="121537" y="5292945"/>
                    <a:pt x="143838" y="5270642"/>
                  </a:cubicBezTo>
                </a:path>
              </a:pathLst>
            </a:cu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E5A696B-FDC7-BDA1-1542-A5129B3D8727}"/>
                </a:ext>
              </a:extLst>
            </p:cNvPr>
            <p:cNvSpPr/>
            <p:nvPr/>
          </p:nvSpPr>
          <p:spPr>
            <a:xfrm>
              <a:off x="6868126" y="1339561"/>
              <a:ext cx="1417860" cy="5281818"/>
            </a:xfrm>
            <a:custGeom>
              <a:avLst/>
              <a:gdLst>
                <a:gd name="connsiteX0" fmla="*/ 0 w 1417860"/>
                <a:gd name="connsiteY0" fmla="*/ 0 h 5281818"/>
                <a:gd name="connsiteX1" fmla="*/ 10274 w 1417860"/>
                <a:gd name="connsiteY1" fmla="*/ 51370 h 5281818"/>
                <a:gd name="connsiteX2" fmla="*/ 51370 w 1417860"/>
                <a:gd name="connsiteY2" fmla="*/ 267128 h 5281818"/>
                <a:gd name="connsiteX3" fmla="*/ 71919 w 1417860"/>
                <a:gd name="connsiteY3" fmla="*/ 287676 h 5281818"/>
                <a:gd name="connsiteX4" fmla="*/ 82193 w 1417860"/>
                <a:gd name="connsiteY4" fmla="*/ 318499 h 5281818"/>
                <a:gd name="connsiteX5" fmla="*/ 113015 w 1417860"/>
                <a:gd name="connsiteY5" fmla="*/ 339047 h 5281818"/>
                <a:gd name="connsiteX6" fmla="*/ 154112 w 1417860"/>
                <a:gd name="connsiteY6" fmla="*/ 369869 h 5281818"/>
                <a:gd name="connsiteX7" fmla="*/ 195209 w 1417860"/>
                <a:gd name="connsiteY7" fmla="*/ 421240 h 5281818"/>
                <a:gd name="connsiteX8" fmla="*/ 164386 w 1417860"/>
                <a:gd name="connsiteY8" fmla="*/ 513708 h 5281818"/>
                <a:gd name="connsiteX9" fmla="*/ 143838 w 1417860"/>
                <a:gd name="connsiteY9" fmla="*/ 544530 h 5281818"/>
                <a:gd name="connsiteX10" fmla="*/ 133564 w 1417860"/>
                <a:gd name="connsiteY10" fmla="*/ 585627 h 5281818"/>
                <a:gd name="connsiteX11" fmla="*/ 113015 w 1417860"/>
                <a:gd name="connsiteY11" fmla="*/ 616449 h 5281818"/>
                <a:gd name="connsiteX12" fmla="*/ 143838 w 1417860"/>
                <a:gd name="connsiteY12" fmla="*/ 698642 h 5281818"/>
                <a:gd name="connsiteX13" fmla="*/ 164386 w 1417860"/>
                <a:gd name="connsiteY13" fmla="*/ 719191 h 5281818"/>
                <a:gd name="connsiteX14" fmla="*/ 195209 w 1417860"/>
                <a:gd name="connsiteY14" fmla="*/ 760287 h 5281818"/>
                <a:gd name="connsiteX15" fmla="*/ 215757 w 1417860"/>
                <a:gd name="connsiteY15" fmla="*/ 821932 h 5281818"/>
                <a:gd name="connsiteX16" fmla="*/ 226031 w 1417860"/>
                <a:gd name="connsiteY16" fmla="*/ 852755 h 5281818"/>
                <a:gd name="connsiteX17" fmla="*/ 246579 w 1417860"/>
                <a:gd name="connsiteY17" fmla="*/ 904126 h 5281818"/>
                <a:gd name="connsiteX18" fmla="*/ 277402 w 1417860"/>
                <a:gd name="connsiteY18" fmla="*/ 986319 h 5281818"/>
                <a:gd name="connsiteX19" fmla="*/ 308224 w 1417860"/>
                <a:gd name="connsiteY19" fmla="*/ 1017141 h 5281818"/>
                <a:gd name="connsiteX20" fmla="*/ 349321 w 1417860"/>
                <a:gd name="connsiteY20" fmla="*/ 1109609 h 5281818"/>
                <a:gd name="connsiteX21" fmla="*/ 390418 w 1417860"/>
                <a:gd name="connsiteY21" fmla="*/ 1191802 h 5281818"/>
                <a:gd name="connsiteX22" fmla="*/ 421240 w 1417860"/>
                <a:gd name="connsiteY22" fmla="*/ 1222624 h 5281818"/>
                <a:gd name="connsiteX23" fmla="*/ 441788 w 1417860"/>
                <a:gd name="connsiteY23" fmla="*/ 1253447 h 5281818"/>
                <a:gd name="connsiteX24" fmla="*/ 544530 w 1417860"/>
                <a:gd name="connsiteY24" fmla="*/ 1263721 h 5281818"/>
                <a:gd name="connsiteX25" fmla="*/ 554804 w 1417860"/>
                <a:gd name="connsiteY25" fmla="*/ 1294543 h 5281818"/>
                <a:gd name="connsiteX26" fmla="*/ 616449 w 1417860"/>
                <a:gd name="connsiteY26" fmla="*/ 1356188 h 5281818"/>
                <a:gd name="connsiteX27" fmla="*/ 636997 w 1417860"/>
                <a:gd name="connsiteY27" fmla="*/ 1407559 h 5281818"/>
                <a:gd name="connsiteX28" fmla="*/ 657546 w 1417860"/>
                <a:gd name="connsiteY28" fmla="*/ 1469204 h 5281818"/>
                <a:gd name="connsiteX29" fmla="*/ 698642 w 1417860"/>
                <a:gd name="connsiteY29" fmla="*/ 1500027 h 5281818"/>
                <a:gd name="connsiteX30" fmla="*/ 729465 w 1417860"/>
                <a:gd name="connsiteY30" fmla="*/ 1571946 h 5281818"/>
                <a:gd name="connsiteX31" fmla="*/ 750013 w 1417860"/>
                <a:gd name="connsiteY31" fmla="*/ 1623317 h 5281818"/>
                <a:gd name="connsiteX32" fmla="*/ 791110 w 1417860"/>
                <a:gd name="connsiteY32" fmla="*/ 1674687 h 5281818"/>
                <a:gd name="connsiteX33" fmla="*/ 1027415 w 1417860"/>
                <a:gd name="connsiteY33" fmla="*/ 1715784 h 5281818"/>
                <a:gd name="connsiteX34" fmla="*/ 1047964 w 1417860"/>
                <a:gd name="connsiteY34" fmla="*/ 1787703 h 5281818"/>
                <a:gd name="connsiteX35" fmla="*/ 1068512 w 1417860"/>
                <a:gd name="connsiteY35" fmla="*/ 1839074 h 5281818"/>
                <a:gd name="connsiteX36" fmla="*/ 1078786 w 1417860"/>
                <a:gd name="connsiteY36" fmla="*/ 1890445 h 5281818"/>
                <a:gd name="connsiteX37" fmla="*/ 1099334 w 1417860"/>
                <a:gd name="connsiteY37" fmla="*/ 1972638 h 5281818"/>
                <a:gd name="connsiteX38" fmla="*/ 1150705 w 1417860"/>
                <a:gd name="connsiteY38" fmla="*/ 2024009 h 5281818"/>
                <a:gd name="connsiteX39" fmla="*/ 1253447 w 1417860"/>
                <a:gd name="connsiteY39" fmla="*/ 2157573 h 5281818"/>
                <a:gd name="connsiteX40" fmla="*/ 1273995 w 1417860"/>
                <a:gd name="connsiteY40" fmla="*/ 2229492 h 5281818"/>
                <a:gd name="connsiteX41" fmla="*/ 1304818 w 1417860"/>
                <a:gd name="connsiteY41" fmla="*/ 2260314 h 5281818"/>
                <a:gd name="connsiteX42" fmla="*/ 1325366 w 1417860"/>
                <a:gd name="connsiteY42" fmla="*/ 2291137 h 5281818"/>
                <a:gd name="connsiteX43" fmla="*/ 1335640 w 1417860"/>
                <a:gd name="connsiteY43" fmla="*/ 2332233 h 5281818"/>
                <a:gd name="connsiteX44" fmla="*/ 1366463 w 1417860"/>
                <a:gd name="connsiteY44" fmla="*/ 2352782 h 5281818"/>
                <a:gd name="connsiteX45" fmla="*/ 1376737 w 1417860"/>
                <a:gd name="connsiteY45" fmla="*/ 2404152 h 5281818"/>
                <a:gd name="connsiteX46" fmla="*/ 1397285 w 1417860"/>
                <a:gd name="connsiteY46" fmla="*/ 2465797 h 5281818"/>
                <a:gd name="connsiteX47" fmla="*/ 1417833 w 1417860"/>
                <a:gd name="connsiteY47" fmla="*/ 2609636 h 5281818"/>
                <a:gd name="connsiteX48" fmla="*/ 1397285 w 1417860"/>
                <a:gd name="connsiteY48" fmla="*/ 2794570 h 5281818"/>
                <a:gd name="connsiteX49" fmla="*/ 1376737 w 1417860"/>
                <a:gd name="connsiteY49" fmla="*/ 2825393 h 5281818"/>
                <a:gd name="connsiteX50" fmla="*/ 1356188 w 1417860"/>
                <a:gd name="connsiteY50" fmla="*/ 2897312 h 5281818"/>
                <a:gd name="connsiteX51" fmla="*/ 1345914 w 1417860"/>
                <a:gd name="connsiteY51" fmla="*/ 2938409 h 5281818"/>
                <a:gd name="connsiteX52" fmla="*/ 1325366 w 1417860"/>
                <a:gd name="connsiteY52" fmla="*/ 2979505 h 5281818"/>
                <a:gd name="connsiteX53" fmla="*/ 1315092 w 1417860"/>
                <a:gd name="connsiteY53" fmla="*/ 3051424 h 5281818"/>
                <a:gd name="connsiteX54" fmla="*/ 1304818 w 1417860"/>
                <a:gd name="connsiteY54" fmla="*/ 3082247 h 5281818"/>
                <a:gd name="connsiteX55" fmla="*/ 1243173 w 1417860"/>
                <a:gd name="connsiteY55" fmla="*/ 3102795 h 5281818"/>
                <a:gd name="connsiteX56" fmla="*/ 1171254 w 1417860"/>
                <a:gd name="connsiteY56" fmla="*/ 3133618 h 5281818"/>
                <a:gd name="connsiteX57" fmla="*/ 1150705 w 1417860"/>
                <a:gd name="connsiteY57" fmla="*/ 3164440 h 5281818"/>
                <a:gd name="connsiteX58" fmla="*/ 1099334 w 1417860"/>
                <a:gd name="connsiteY58" fmla="*/ 3195263 h 5281818"/>
                <a:gd name="connsiteX59" fmla="*/ 1068512 w 1417860"/>
                <a:gd name="connsiteY59" fmla="*/ 3215811 h 5281818"/>
                <a:gd name="connsiteX60" fmla="*/ 1017141 w 1417860"/>
                <a:gd name="connsiteY60" fmla="*/ 3256908 h 5281818"/>
                <a:gd name="connsiteX61" fmla="*/ 976045 w 1417860"/>
                <a:gd name="connsiteY61" fmla="*/ 3267182 h 5281818"/>
                <a:gd name="connsiteX62" fmla="*/ 883577 w 1417860"/>
                <a:gd name="connsiteY62" fmla="*/ 3349375 h 5281818"/>
                <a:gd name="connsiteX63" fmla="*/ 852755 w 1417860"/>
                <a:gd name="connsiteY63" fmla="*/ 3380197 h 5281818"/>
                <a:gd name="connsiteX64" fmla="*/ 801384 w 1417860"/>
                <a:gd name="connsiteY64" fmla="*/ 3390472 h 5281818"/>
                <a:gd name="connsiteX65" fmla="*/ 770561 w 1417860"/>
                <a:gd name="connsiteY65" fmla="*/ 3411020 h 5281818"/>
                <a:gd name="connsiteX66" fmla="*/ 708917 w 1417860"/>
                <a:gd name="connsiteY66" fmla="*/ 3431568 h 5281818"/>
                <a:gd name="connsiteX67" fmla="*/ 647272 w 1417860"/>
                <a:gd name="connsiteY67" fmla="*/ 3472665 h 5281818"/>
                <a:gd name="connsiteX68" fmla="*/ 626723 w 1417860"/>
                <a:gd name="connsiteY68" fmla="*/ 3493213 h 5281818"/>
                <a:gd name="connsiteX69" fmla="*/ 565078 w 1417860"/>
                <a:gd name="connsiteY69" fmla="*/ 3544584 h 5281818"/>
                <a:gd name="connsiteX70" fmla="*/ 534256 w 1417860"/>
                <a:gd name="connsiteY70" fmla="*/ 3616503 h 5281818"/>
                <a:gd name="connsiteX71" fmla="*/ 565078 w 1417860"/>
                <a:gd name="connsiteY71" fmla="*/ 3883631 h 5281818"/>
                <a:gd name="connsiteX72" fmla="*/ 575352 w 1417860"/>
                <a:gd name="connsiteY72" fmla="*/ 3935002 h 5281818"/>
                <a:gd name="connsiteX73" fmla="*/ 606175 w 1417860"/>
                <a:gd name="connsiteY73" fmla="*/ 3976099 h 5281818"/>
                <a:gd name="connsiteX74" fmla="*/ 626723 w 1417860"/>
                <a:gd name="connsiteY74" fmla="*/ 4006921 h 5281818"/>
                <a:gd name="connsiteX75" fmla="*/ 636997 w 1417860"/>
                <a:gd name="connsiteY75" fmla="*/ 4058292 h 5281818"/>
                <a:gd name="connsiteX76" fmla="*/ 647272 w 1417860"/>
                <a:gd name="connsiteY76" fmla="*/ 4089114 h 5281818"/>
                <a:gd name="connsiteX77" fmla="*/ 657546 w 1417860"/>
                <a:gd name="connsiteY77" fmla="*/ 4274049 h 5281818"/>
                <a:gd name="connsiteX78" fmla="*/ 636997 w 1417860"/>
                <a:gd name="connsiteY78" fmla="*/ 4304872 h 5281818"/>
                <a:gd name="connsiteX79" fmla="*/ 606175 w 1417860"/>
                <a:gd name="connsiteY79" fmla="*/ 4345968 h 5281818"/>
                <a:gd name="connsiteX80" fmla="*/ 575352 w 1417860"/>
                <a:gd name="connsiteY80" fmla="*/ 4572000 h 5281818"/>
                <a:gd name="connsiteX81" fmla="*/ 534256 w 1417860"/>
                <a:gd name="connsiteY81" fmla="*/ 4592548 h 5281818"/>
                <a:gd name="connsiteX82" fmla="*/ 472611 w 1417860"/>
                <a:gd name="connsiteY82" fmla="*/ 4654193 h 5281818"/>
                <a:gd name="connsiteX83" fmla="*/ 441788 w 1417860"/>
                <a:gd name="connsiteY83" fmla="*/ 4695290 h 5281818"/>
                <a:gd name="connsiteX84" fmla="*/ 410966 w 1417860"/>
                <a:gd name="connsiteY84" fmla="*/ 4726112 h 5281818"/>
                <a:gd name="connsiteX85" fmla="*/ 318499 w 1417860"/>
                <a:gd name="connsiteY85" fmla="*/ 4839128 h 5281818"/>
                <a:gd name="connsiteX86" fmla="*/ 277402 w 1417860"/>
                <a:gd name="connsiteY86" fmla="*/ 4880224 h 5281818"/>
                <a:gd name="connsiteX87" fmla="*/ 215757 w 1417860"/>
                <a:gd name="connsiteY87" fmla="*/ 4941869 h 5281818"/>
                <a:gd name="connsiteX88" fmla="*/ 184934 w 1417860"/>
                <a:gd name="connsiteY88" fmla="*/ 5167901 h 5281818"/>
                <a:gd name="connsiteX89" fmla="*/ 154112 w 1417860"/>
                <a:gd name="connsiteY89" fmla="*/ 5239820 h 5281818"/>
                <a:gd name="connsiteX90" fmla="*/ 143838 w 1417860"/>
                <a:gd name="connsiteY90" fmla="*/ 5270642 h 5281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1417860" h="5281818">
                  <a:moveTo>
                    <a:pt x="0" y="0"/>
                  </a:moveTo>
                  <a:cubicBezTo>
                    <a:pt x="3425" y="17123"/>
                    <a:pt x="7804" y="34083"/>
                    <a:pt x="10274" y="51370"/>
                  </a:cubicBezTo>
                  <a:cubicBezTo>
                    <a:pt x="19896" y="118725"/>
                    <a:pt x="14726" y="203002"/>
                    <a:pt x="51370" y="267128"/>
                  </a:cubicBezTo>
                  <a:cubicBezTo>
                    <a:pt x="56176" y="275538"/>
                    <a:pt x="65069" y="280827"/>
                    <a:pt x="71919" y="287676"/>
                  </a:cubicBezTo>
                  <a:cubicBezTo>
                    <a:pt x="75344" y="297950"/>
                    <a:pt x="75428" y="310042"/>
                    <a:pt x="82193" y="318499"/>
                  </a:cubicBezTo>
                  <a:cubicBezTo>
                    <a:pt x="89907" y="328141"/>
                    <a:pt x="102967" y="331870"/>
                    <a:pt x="113015" y="339047"/>
                  </a:cubicBezTo>
                  <a:cubicBezTo>
                    <a:pt x="126949" y="349000"/>
                    <a:pt x="140957" y="358907"/>
                    <a:pt x="154112" y="369869"/>
                  </a:cubicBezTo>
                  <a:cubicBezTo>
                    <a:pt x="176069" y="388166"/>
                    <a:pt x="178621" y="396359"/>
                    <a:pt x="195209" y="421240"/>
                  </a:cubicBezTo>
                  <a:cubicBezTo>
                    <a:pt x="213292" y="475492"/>
                    <a:pt x="211490" y="443052"/>
                    <a:pt x="164386" y="513708"/>
                  </a:cubicBezTo>
                  <a:lnTo>
                    <a:pt x="143838" y="544530"/>
                  </a:lnTo>
                  <a:cubicBezTo>
                    <a:pt x="140413" y="558229"/>
                    <a:pt x="139126" y="572648"/>
                    <a:pt x="133564" y="585627"/>
                  </a:cubicBezTo>
                  <a:cubicBezTo>
                    <a:pt x="128700" y="596977"/>
                    <a:pt x="114547" y="604196"/>
                    <a:pt x="113015" y="616449"/>
                  </a:cubicBezTo>
                  <a:cubicBezTo>
                    <a:pt x="109024" y="648379"/>
                    <a:pt x="125403" y="675598"/>
                    <a:pt x="143838" y="698642"/>
                  </a:cubicBezTo>
                  <a:cubicBezTo>
                    <a:pt x="149889" y="706206"/>
                    <a:pt x="158185" y="711750"/>
                    <a:pt x="164386" y="719191"/>
                  </a:cubicBezTo>
                  <a:cubicBezTo>
                    <a:pt x="175348" y="732346"/>
                    <a:pt x="184935" y="746588"/>
                    <a:pt x="195209" y="760287"/>
                  </a:cubicBezTo>
                  <a:lnTo>
                    <a:pt x="215757" y="821932"/>
                  </a:lnTo>
                  <a:cubicBezTo>
                    <a:pt x="219182" y="832206"/>
                    <a:pt x="222009" y="842700"/>
                    <a:pt x="226031" y="852755"/>
                  </a:cubicBezTo>
                  <a:cubicBezTo>
                    <a:pt x="232880" y="869879"/>
                    <a:pt x="240747" y="886630"/>
                    <a:pt x="246579" y="904126"/>
                  </a:cubicBezTo>
                  <a:cubicBezTo>
                    <a:pt x="260022" y="944455"/>
                    <a:pt x="251132" y="949541"/>
                    <a:pt x="277402" y="986319"/>
                  </a:cubicBezTo>
                  <a:cubicBezTo>
                    <a:pt x="285847" y="998142"/>
                    <a:pt x="297950" y="1006867"/>
                    <a:pt x="308224" y="1017141"/>
                  </a:cubicBezTo>
                  <a:cubicBezTo>
                    <a:pt x="329968" y="1082370"/>
                    <a:pt x="304738" y="1011524"/>
                    <a:pt x="349321" y="1109609"/>
                  </a:cubicBezTo>
                  <a:cubicBezTo>
                    <a:pt x="368205" y="1151154"/>
                    <a:pt x="363824" y="1159889"/>
                    <a:pt x="390418" y="1191802"/>
                  </a:cubicBezTo>
                  <a:cubicBezTo>
                    <a:pt x="399720" y="1202964"/>
                    <a:pt x="411938" y="1211462"/>
                    <a:pt x="421240" y="1222624"/>
                  </a:cubicBezTo>
                  <a:cubicBezTo>
                    <a:pt x="429145" y="1232110"/>
                    <a:pt x="430074" y="1249542"/>
                    <a:pt x="441788" y="1253447"/>
                  </a:cubicBezTo>
                  <a:cubicBezTo>
                    <a:pt x="474440" y="1264331"/>
                    <a:pt x="510283" y="1260296"/>
                    <a:pt x="544530" y="1263721"/>
                  </a:cubicBezTo>
                  <a:cubicBezTo>
                    <a:pt x="547955" y="1273995"/>
                    <a:pt x="547871" y="1286223"/>
                    <a:pt x="554804" y="1294543"/>
                  </a:cubicBezTo>
                  <a:cubicBezTo>
                    <a:pt x="608408" y="1358868"/>
                    <a:pt x="584507" y="1292303"/>
                    <a:pt x="616449" y="1356188"/>
                  </a:cubicBezTo>
                  <a:cubicBezTo>
                    <a:pt x="624697" y="1372684"/>
                    <a:pt x="630694" y="1390227"/>
                    <a:pt x="636997" y="1407559"/>
                  </a:cubicBezTo>
                  <a:cubicBezTo>
                    <a:pt x="644399" y="1427915"/>
                    <a:pt x="645531" y="1451182"/>
                    <a:pt x="657546" y="1469204"/>
                  </a:cubicBezTo>
                  <a:cubicBezTo>
                    <a:pt x="667044" y="1483452"/>
                    <a:pt x="684943" y="1489753"/>
                    <a:pt x="698642" y="1500027"/>
                  </a:cubicBezTo>
                  <a:cubicBezTo>
                    <a:pt x="720027" y="1585560"/>
                    <a:pt x="693988" y="1500990"/>
                    <a:pt x="729465" y="1571946"/>
                  </a:cubicBezTo>
                  <a:cubicBezTo>
                    <a:pt x="737713" y="1588442"/>
                    <a:pt x="740524" y="1607503"/>
                    <a:pt x="750013" y="1623317"/>
                  </a:cubicBezTo>
                  <a:cubicBezTo>
                    <a:pt x="761295" y="1642121"/>
                    <a:pt x="770750" y="1666543"/>
                    <a:pt x="791110" y="1674687"/>
                  </a:cubicBezTo>
                  <a:cubicBezTo>
                    <a:pt x="823786" y="1687757"/>
                    <a:pt x="967856" y="1707276"/>
                    <a:pt x="1027415" y="1715784"/>
                  </a:cubicBezTo>
                  <a:cubicBezTo>
                    <a:pt x="1034265" y="1739757"/>
                    <a:pt x="1040080" y="1764050"/>
                    <a:pt x="1047964" y="1787703"/>
                  </a:cubicBezTo>
                  <a:cubicBezTo>
                    <a:pt x="1053796" y="1805199"/>
                    <a:pt x="1063213" y="1821409"/>
                    <a:pt x="1068512" y="1839074"/>
                  </a:cubicBezTo>
                  <a:cubicBezTo>
                    <a:pt x="1073530" y="1855800"/>
                    <a:pt x="1074859" y="1873429"/>
                    <a:pt x="1078786" y="1890445"/>
                  </a:cubicBezTo>
                  <a:cubicBezTo>
                    <a:pt x="1085136" y="1917963"/>
                    <a:pt x="1079365" y="1952669"/>
                    <a:pt x="1099334" y="1972638"/>
                  </a:cubicBezTo>
                  <a:cubicBezTo>
                    <a:pt x="1116458" y="1989762"/>
                    <a:pt x="1137272" y="2003860"/>
                    <a:pt x="1150705" y="2024009"/>
                  </a:cubicBezTo>
                  <a:cubicBezTo>
                    <a:pt x="1209316" y="2111925"/>
                    <a:pt x="1175730" y="2066903"/>
                    <a:pt x="1253447" y="2157573"/>
                  </a:cubicBezTo>
                  <a:cubicBezTo>
                    <a:pt x="1260296" y="2181546"/>
                    <a:pt x="1262845" y="2207192"/>
                    <a:pt x="1273995" y="2229492"/>
                  </a:cubicBezTo>
                  <a:cubicBezTo>
                    <a:pt x="1280493" y="2242488"/>
                    <a:pt x="1295516" y="2249152"/>
                    <a:pt x="1304818" y="2260314"/>
                  </a:cubicBezTo>
                  <a:cubicBezTo>
                    <a:pt x="1312723" y="2269800"/>
                    <a:pt x="1318517" y="2280863"/>
                    <a:pt x="1325366" y="2291137"/>
                  </a:cubicBezTo>
                  <a:cubicBezTo>
                    <a:pt x="1328791" y="2304836"/>
                    <a:pt x="1327807" y="2320484"/>
                    <a:pt x="1335640" y="2332233"/>
                  </a:cubicBezTo>
                  <a:cubicBezTo>
                    <a:pt x="1342490" y="2342507"/>
                    <a:pt x="1360336" y="2342061"/>
                    <a:pt x="1366463" y="2352782"/>
                  </a:cubicBezTo>
                  <a:cubicBezTo>
                    <a:pt x="1375127" y="2367944"/>
                    <a:pt x="1372142" y="2387305"/>
                    <a:pt x="1376737" y="2404152"/>
                  </a:cubicBezTo>
                  <a:cubicBezTo>
                    <a:pt x="1382436" y="2425049"/>
                    <a:pt x="1397285" y="2465797"/>
                    <a:pt x="1397285" y="2465797"/>
                  </a:cubicBezTo>
                  <a:cubicBezTo>
                    <a:pt x="1401791" y="2492834"/>
                    <a:pt x="1418637" y="2588741"/>
                    <a:pt x="1417833" y="2609636"/>
                  </a:cubicBezTo>
                  <a:cubicBezTo>
                    <a:pt x="1415449" y="2671614"/>
                    <a:pt x="1408890" y="2733641"/>
                    <a:pt x="1397285" y="2794570"/>
                  </a:cubicBezTo>
                  <a:cubicBezTo>
                    <a:pt x="1394975" y="2806700"/>
                    <a:pt x="1383586" y="2815119"/>
                    <a:pt x="1376737" y="2825393"/>
                  </a:cubicBezTo>
                  <a:cubicBezTo>
                    <a:pt x="1344619" y="2953870"/>
                    <a:pt x="1385668" y="2794136"/>
                    <a:pt x="1356188" y="2897312"/>
                  </a:cubicBezTo>
                  <a:cubicBezTo>
                    <a:pt x="1352309" y="2910889"/>
                    <a:pt x="1350872" y="2925187"/>
                    <a:pt x="1345914" y="2938409"/>
                  </a:cubicBezTo>
                  <a:cubicBezTo>
                    <a:pt x="1340536" y="2952749"/>
                    <a:pt x="1332215" y="2965806"/>
                    <a:pt x="1325366" y="2979505"/>
                  </a:cubicBezTo>
                  <a:cubicBezTo>
                    <a:pt x="1321941" y="3003478"/>
                    <a:pt x="1319841" y="3027678"/>
                    <a:pt x="1315092" y="3051424"/>
                  </a:cubicBezTo>
                  <a:cubicBezTo>
                    <a:pt x="1312968" y="3062044"/>
                    <a:pt x="1313631" y="3075952"/>
                    <a:pt x="1304818" y="3082247"/>
                  </a:cubicBezTo>
                  <a:cubicBezTo>
                    <a:pt x="1287193" y="3094837"/>
                    <a:pt x="1263721" y="3095946"/>
                    <a:pt x="1243173" y="3102795"/>
                  </a:cubicBezTo>
                  <a:cubicBezTo>
                    <a:pt x="1181011" y="3164954"/>
                    <a:pt x="1284880" y="3068688"/>
                    <a:pt x="1171254" y="3133618"/>
                  </a:cubicBezTo>
                  <a:cubicBezTo>
                    <a:pt x="1160533" y="3139744"/>
                    <a:pt x="1160080" y="3156404"/>
                    <a:pt x="1150705" y="3164440"/>
                  </a:cubicBezTo>
                  <a:cubicBezTo>
                    <a:pt x="1135543" y="3177436"/>
                    <a:pt x="1116268" y="3184679"/>
                    <a:pt x="1099334" y="3195263"/>
                  </a:cubicBezTo>
                  <a:cubicBezTo>
                    <a:pt x="1088863" y="3201807"/>
                    <a:pt x="1078390" y="3208402"/>
                    <a:pt x="1068512" y="3215811"/>
                  </a:cubicBezTo>
                  <a:cubicBezTo>
                    <a:pt x="1050969" y="3228968"/>
                    <a:pt x="1036310" y="3246258"/>
                    <a:pt x="1017141" y="3256908"/>
                  </a:cubicBezTo>
                  <a:cubicBezTo>
                    <a:pt x="1004798" y="3263765"/>
                    <a:pt x="989744" y="3263757"/>
                    <a:pt x="976045" y="3267182"/>
                  </a:cubicBezTo>
                  <a:cubicBezTo>
                    <a:pt x="906528" y="3336697"/>
                    <a:pt x="992798" y="3252290"/>
                    <a:pt x="883577" y="3349375"/>
                  </a:cubicBezTo>
                  <a:cubicBezTo>
                    <a:pt x="872717" y="3359028"/>
                    <a:pt x="865751" y="3373699"/>
                    <a:pt x="852755" y="3380197"/>
                  </a:cubicBezTo>
                  <a:cubicBezTo>
                    <a:pt x="837136" y="3388007"/>
                    <a:pt x="818508" y="3387047"/>
                    <a:pt x="801384" y="3390472"/>
                  </a:cubicBezTo>
                  <a:cubicBezTo>
                    <a:pt x="791110" y="3397321"/>
                    <a:pt x="781845" y="3406005"/>
                    <a:pt x="770561" y="3411020"/>
                  </a:cubicBezTo>
                  <a:cubicBezTo>
                    <a:pt x="750768" y="3419817"/>
                    <a:pt x="708917" y="3431568"/>
                    <a:pt x="708917" y="3431568"/>
                  </a:cubicBezTo>
                  <a:cubicBezTo>
                    <a:pt x="661803" y="3478682"/>
                    <a:pt x="721910" y="3422907"/>
                    <a:pt x="647272" y="3472665"/>
                  </a:cubicBezTo>
                  <a:cubicBezTo>
                    <a:pt x="639212" y="3478038"/>
                    <a:pt x="634287" y="3487162"/>
                    <a:pt x="626723" y="3493213"/>
                  </a:cubicBezTo>
                  <a:cubicBezTo>
                    <a:pt x="555209" y="3550423"/>
                    <a:pt x="638290" y="3471372"/>
                    <a:pt x="565078" y="3544584"/>
                  </a:cubicBezTo>
                  <a:cubicBezTo>
                    <a:pt x="554804" y="3568557"/>
                    <a:pt x="536050" y="3590483"/>
                    <a:pt x="534256" y="3616503"/>
                  </a:cubicBezTo>
                  <a:cubicBezTo>
                    <a:pt x="520960" y="3809303"/>
                    <a:pt x="515728" y="3784931"/>
                    <a:pt x="565078" y="3883631"/>
                  </a:cubicBezTo>
                  <a:cubicBezTo>
                    <a:pt x="568503" y="3900755"/>
                    <a:pt x="568260" y="3919044"/>
                    <a:pt x="575352" y="3935002"/>
                  </a:cubicBezTo>
                  <a:cubicBezTo>
                    <a:pt x="582307" y="3950650"/>
                    <a:pt x="596222" y="3962165"/>
                    <a:pt x="606175" y="3976099"/>
                  </a:cubicBezTo>
                  <a:cubicBezTo>
                    <a:pt x="613352" y="3986147"/>
                    <a:pt x="619874" y="3996647"/>
                    <a:pt x="626723" y="4006921"/>
                  </a:cubicBezTo>
                  <a:cubicBezTo>
                    <a:pt x="630148" y="4024045"/>
                    <a:pt x="632762" y="4041351"/>
                    <a:pt x="636997" y="4058292"/>
                  </a:cubicBezTo>
                  <a:cubicBezTo>
                    <a:pt x="639624" y="4068798"/>
                    <a:pt x="646245" y="4078333"/>
                    <a:pt x="647272" y="4089114"/>
                  </a:cubicBezTo>
                  <a:cubicBezTo>
                    <a:pt x="653126" y="4150576"/>
                    <a:pt x="654121" y="4212404"/>
                    <a:pt x="657546" y="4274049"/>
                  </a:cubicBezTo>
                  <a:cubicBezTo>
                    <a:pt x="650696" y="4284323"/>
                    <a:pt x="644174" y="4294824"/>
                    <a:pt x="636997" y="4304872"/>
                  </a:cubicBezTo>
                  <a:cubicBezTo>
                    <a:pt x="627044" y="4318806"/>
                    <a:pt x="608990" y="4329078"/>
                    <a:pt x="606175" y="4345968"/>
                  </a:cubicBezTo>
                  <a:cubicBezTo>
                    <a:pt x="597727" y="4396657"/>
                    <a:pt x="644068" y="4526189"/>
                    <a:pt x="575352" y="4572000"/>
                  </a:cubicBezTo>
                  <a:cubicBezTo>
                    <a:pt x="562609" y="4580496"/>
                    <a:pt x="547955" y="4585699"/>
                    <a:pt x="534256" y="4592548"/>
                  </a:cubicBezTo>
                  <a:cubicBezTo>
                    <a:pt x="433520" y="4726862"/>
                    <a:pt x="562752" y="4564052"/>
                    <a:pt x="472611" y="4654193"/>
                  </a:cubicBezTo>
                  <a:cubicBezTo>
                    <a:pt x="460503" y="4666301"/>
                    <a:pt x="452932" y="4682289"/>
                    <a:pt x="441788" y="4695290"/>
                  </a:cubicBezTo>
                  <a:cubicBezTo>
                    <a:pt x="432332" y="4706322"/>
                    <a:pt x="420422" y="4715080"/>
                    <a:pt x="410966" y="4726112"/>
                  </a:cubicBezTo>
                  <a:cubicBezTo>
                    <a:pt x="379289" y="4763068"/>
                    <a:pt x="352917" y="4804710"/>
                    <a:pt x="318499" y="4839128"/>
                  </a:cubicBezTo>
                  <a:cubicBezTo>
                    <a:pt x="304800" y="4852827"/>
                    <a:pt x="290159" y="4865644"/>
                    <a:pt x="277402" y="4880224"/>
                  </a:cubicBezTo>
                  <a:cubicBezTo>
                    <a:pt x="223876" y="4941395"/>
                    <a:pt x="271855" y="4904470"/>
                    <a:pt x="215757" y="4941869"/>
                  </a:cubicBezTo>
                  <a:cubicBezTo>
                    <a:pt x="205483" y="5017213"/>
                    <a:pt x="200340" y="5093437"/>
                    <a:pt x="184934" y="5167901"/>
                  </a:cubicBezTo>
                  <a:cubicBezTo>
                    <a:pt x="179650" y="5193442"/>
                    <a:pt x="164905" y="5216076"/>
                    <a:pt x="154112" y="5239820"/>
                  </a:cubicBezTo>
                  <a:cubicBezTo>
                    <a:pt x="135184" y="5281463"/>
                    <a:pt x="121537" y="5292945"/>
                    <a:pt x="143838" y="5270642"/>
                  </a:cubicBezTo>
                </a:path>
              </a:pathLst>
            </a:cu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546C7A7-451C-1562-702E-5E09E2CFAE03}"/>
                </a:ext>
              </a:extLst>
            </p:cNvPr>
            <p:cNvSpPr txBox="1"/>
            <p:nvPr/>
          </p:nvSpPr>
          <p:spPr>
            <a:xfrm>
              <a:off x="1761290" y="1679010"/>
              <a:ext cx="5096523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IOWA PORTS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ASSOCIATION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6038ECD-00A5-A0A4-04FF-2F5954A288C0}"/>
                </a:ext>
              </a:extLst>
            </p:cNvPr>
            <p:cNvSpPr/>
            <p:nvPr/>
          </p:nvSpPr>
          <p:spPr>
            <a:xfrm>
              <a:off x="2126130" y="6301337"/>
              <a:ext cx="155673" cy="96538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DA1D9A7-E89C-25A4-8BB8-ECDDC7DC6258}"/>
                </a:ext>
              </a:extLst>
            </p:cNvPr>
            <p:cNvSpPr/>
            <p:nvPr/>
          </p:nvSpPr>
          <p:spPr>
            <a:xfrm rot="2543517">
              <a:off x="6833377" y="6591264"/>
              <a:ext cx="155673" cy="96538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D525F69-C70F-421D-B6E4-2C544084620F}"/>
                </a:ext>
              </a:extLst>
            </p:cNvPr>
            <p:cNvSpPr/>
            <p:nvPr/>
          </p:nvSpPr>
          <p:spPr>
            <a:xfrm rot="21219142">
              <a:off x="6734107" y="1332759"/>
              <a:ext cx="155673" cy="96538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F2A4F6E-472C-0C9D-1C78-BAEF8078268F}"/>
                </a:ext>
              </a:extLst>
            </p:cNvPr>
            <p:cNvSpPr/>
            <p:nvPr/>
          </p:nvSpPr>
          <p:spPr>
            <a:xfrm>
              <a:off x="1144365" y="2981838"/>
              <a:ext cx="155673" cy="96538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034" name="Picture 10" descr="World Globe Images - ClipArt Best">
              <a:extLst>
                <a:ext uri="{FF2B5EF4-FFF2-40B4-BE49-F238E27FC236}">
                  <a16:creationId xmlns:a16="http://schemas.microsoft.com/office/drawing/2014/main" id="{1AF5D633-78A1-4F13-7684-3234276813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2944" y="1834151"/>
              <a:ext cx="668560" cy="668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Anchor Logos">
              <a:extLst>
                <a:ext uri="{FF2B5EF4-FFF2-40B4-BE49-F238E27FC236}">
                  <a16:creationId xmlns:a16="http://schemas.microsoft.com/office/drawing/2014/main" id="{00651FB8-C6AF-CFA2-7A7D-902906F942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9883" y="3476202"/>
              <a:ext cx="1799345" cy="2129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Soybeans on Transparent Background 47829851 PNG">
              <a:extLst>
                <a:ext uri="{FF2B5EF4-FFF2-40B4-BE49-F238E27FC236}">
                  <a16:creationId xmlns:a16="http://schemas.microsoft.com/office/drawing/2014/main" id="{15A41C4A-782F-7367-40BE-2C350877D8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9257" y="3529861"/>
              <a:ext cx="2092610" cy="2092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Maize Ear Corncob Popcorn - corn png download - 1000*1000 - Free ...">
              <a:extLst>
                <a:ext uri="{FF2B5EF4-FFF2-40B4-BE49-F238E27FC236}">
                  <a16:creationId xmlns:a16="http://schemas.microsoft.com/office/drawing/2014/main" id="{D22227E1-D295-AF00-B822-7AF79E149D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06" y="3538694"/>
              <a:ext cx="1925344" cy="1925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4895E17-2F7F-CBFF-6A51-815EA7B203C5}"/>
                </a:ext>
              </a:extLst>
            </p:cNvPr>
            <p:cNvSpPr txBox="1"/>
            <p:nvPr/>
          </p:nvSpPr>
          <p:spPr>
            <a:xfrm>
              <a:off x="2334916" y="5490131"/>
              <a:ext cx="47295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Serving the Rural, Regional, Inland Ports on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Iowa’s East and West Coasts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96986F7-66D6-1ED0-8583-335B4294687F}"/>
                </a:ext>
              </a:extLst>
            </p:cNvPr>
            <p:cNvSpPr/>
            <p:nvPr/>
          </p:nvSpPr>
          <p:spPr>
            <a:xfrm>
              <a:off x="1163162" y="3015331"/>
              <a:ext cx="1052946" cy="3311236"/>
            </a:xfrm>
            <a:custGeom>
              <a:avLst/>
              <a:gdLst>
                <a:gd name="connsiteX0" fmla="*/ 124691 w 1052946"/>
                <a:gd name="connsiteY0" fmla="*/ 0 h 3311236"/>
                <a:gd name="connsiteX1" fmla="*/ 83127 w 1052946"/>
                <a:gd name="connsiteY1" fmla="*/ 110836 h 3311236"/>
                <a:gd name="connsiteX2" fmla="*/ 69273 w 1052946"/>
                <a:gd name="connsiteY2" fmla="*/ 166254 h 3311236"/>
                <a:gd name="connsiteX3" fmla="*/ 41564 w 1052946"/>
                <a:gd name="connsiteY3" fmla="*/ 277091 h 3311236"/>
                <a:gd name="connsiteX4" fmla="*/ 27709 w 1052946"/>
                <a:gd name="connsiteY4" fmla="*/ 471054 h 3311236"/>
                <a:gd name="connsiteX5" fmla="*/ 0 w 1052946"/>
                <a:gd name="connsiteY5" fmla="*/ 568036 h 3311236"/>
                <a:gd name="connsiteX6" fmla="*/ 13855 w 1052946"/>
                <a:gd name="connsiteY6" fmla="*/ 678873 h 3311236"/>
                <a:gd name="connsiteX7" fmla="*/ 27709 w 1052946"/>
                <a:gd name="connsiteY7" fmla="*/ 734291 h 3311236"/>
                <a:gd name="connsiteX8" fmla="*/ 69273 w 1052946"/>
                <a:gd name="connsiteY8" fmla="*/ 748145 h 3311236"/>
                <a:gd name="connsiteX9" fmla="*/ 193964 w 1052946"/>
                <a:gd name="connsiteY9" fmla="*/ 900545 h 3311236"/>
                <a:gd name="connsiteX10" fmla="*/ 207818 w 1052946"/>
                <a:gd name="connsiteY10" fmla="*/ 1108363 h 3311236"/>
                <a:gd name="connsiteX11" fmla="*/ 249382 w 1052946"/>
                <a:gd name="connsiteY11" fmla="*/ 1205345 h 3311236"/>
                <a:gd name="connsiteX12" fmla="*/ 290946 w 1052946"/>
                <a:gd name="connsiteY12" fmla="*/ 1233054 h 3311236"/>
                <a:gd name="connsiteX13" fmla="*/ 360218 w 1052946"/>
                <a:gd name="connsiteY13" fmla="*/ 1316182 h 3311236"/>
                <a:gd name="connsiteX14" fmla="*/ 387927 w 1052946"/>
                <a:gd name="connsiteY14" fmla="*/ 1427018 h 3311236"/>
                <a:gd name="connsiteX15" fmla="*/ 443346 w 1052946"/>
                <a:gd name="connsiteY15" fmla="*/ 1537854 h 3311236"/>
                <a:gd name="connsiteX16" fmla="*/ 457200 w 1052946"/>
                <a:gd name="connsiteY16" fmla="*/ 1579418 h 3311236"/>
                <a:gd name="connsiteX17" fmla="*/ 526473 w 1052946"/>
                <a:gd name="connsiteY17" fmla="*/ 1676400 h 3311236"/>
                <a:gd name="connsiteX18" fmla="*/ 609600 w 1052946"/>
                <a:gd name="connsiteY18" fmla="*/ 1787236 h 3311236"/>
                <a:gd name="connsiteX19" fmla="*/ 637309 w 1052946"/>
                <a:gd name="connsiteY19" fmla="*/ 1898073 h 3311236"/>
                <a:gd name="connsiteX20" fmla="*/ 678873 w 1052946"/>
                <a:gd name="connsiteY20" fmla="*/ 1981200 h 3311236"/>
                <a:gd name="connsiteX21" fmla="*/ 692727 w 1052946"/>
                <a:gd name="connsiteY21" fmla="*/ 2258291 h 3311236"/>
                <a:gd name="connsiteX22" fmla="*/ 706582 w 1052946"/>
                <a:gd name="connsiteY22" fmla="*/ 2327563 h 3311236"/>
                <a:gd name="connsiteX23" fmla="*/ 748146 w 1052946"/>
                <a:gd name="connsiteY23" fmla="*/ 2355273 h 3311236"/>
                <a:gd name="connsiteX24" fmla="*/ 831273 w 1052946"/>
                <a:gd name="connsiteY24" fmla="*/ 2382982 h 3311236"/>
                <a:gd name="connsiteX25" fmla="*/ 900546 w 1052946"/>
                <a:gd name="connsiteY25" fmla="*/ 2466109 h 3311236"/>
                <a:gd name="connsiteX26" fmla="*/ 928255 w 1052946"/>
                <a:gd name="connsiteY26" fmla="*/ 2549236 h 3311236"/>
                <a:gd name="connsiteX27" fmla="*/ 900546 w 1052946"/>
                <a:gd name="connsiteY27" fmla="*/ 2770909 h 3311236"/>
                <a:gd name="connsiteX28" fmla="*/ 858982 w 1052946"/>
                <a:gd name="connsiteY28" fmla="*/ 2812473 h 3311236"/>
                <a:gd name="connsiteX29" fmla="*/ 831273 w 1052946"/>
                <a:gd name="connsiteY29" fmla="*/ 2867891 h 3311236"/>
                <a:gd name="connsiteX30" fmla="*/ 858982 w 1052946"/>
                <a:gd name="connsiteY30" fmla="*/ 3020291 h 3311236"/>
                <a:gd name="connsiteX31" fmla="*/ 900546 w 1052946"/>
                <a:gd name="connsiteY31" fmla="*/ 3158836 h 3311236"/>
                <a:gd name="connsiteX32" fmla="*/ 942109 w 1052946"/>
                <a:gd name="connsiteY32" fmla="*/ 3172691 h 3311236"/>
                <a:gd name="connsiteX33" fmla="*/ 1025237 w 1052946"/>
                <a:gd name="connsiteY33" fmla="*/ 3255818 h 3311236"/>
                <a:gd name="connsiteX34" fmla="*/ 1052946 w 1052946"/>
                <a:gd name="connsiteY34" fmla="*/ 3311236 h 3311236"/>
                <a:gd name="connsiteX35" fmla="*/ 1052946 w 1052946"/>
                <a:gd name="connsiteY35" fmla="*/ 3283527 h 33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052946" h="3311236">
                  <a:moveTo>
                    <a:pt x="124691" y="0"/>
                  </a:moveTo>
                  <a:cubicBezTo>
                    <a:pt x="89553" y="175695"/>
                    <a:pt x="136640" y="-14026"/>
                    <a:pt x="83127" y="110836"/>
                  </a:cubicBezTo>
                  <a:cubicBezTo>
                    <a:pt x="75626" y="128338"/>
                    <a:pt x="74504" y="147945"/>
                    <a:pt x="69273" y="166254"/>
                  </a:cubicBezTo>
                  <a:cubicBezTo>
                    <a:pt x="40870" y="265664"/>
                    <a:pt x="69732" y="136246"/>
                    <a:pt x="41564" y="277091"/>
                  </a:cubicBezTo>
                  <a:cubicBezTo>
                    <a:pt x="36946" y="341745"/>
                    <a:pt x="34867" y="406631"/>
                    <a:pt x="27709" y="471054"/>
                  </a:cubicBezTo>
                  <a:cubicBezTo>
                    <a:pt x="24809" y="497156"/>
                    <a:pt x="8759" y="541759"/>
                    <a:pt x="0" y="568036"/>
                  </a:cubicBezTo>
                  <a:cubicBezTo>
                    <a:pt x="4618" y="604982"/>
                    <a:pt x="7734" y="642146"/>
                    <a:pt x="13855" y="678873"/>
                  </a:cubicBezTo>
                  <a:cubicBezTo>
                    <a:pt x="16985" y="697655"/>
                    <a:pt x="15814" y="719422"/>
                    <a:pt x="27709" y="734291"/>
                  </a:cubicBezTo>
                  <a:cubicBezTo>
                    <a:pt x="36832" y="745695"/>
                    <a:pt x="55418" y="743527"/>
                    <a:pt x="69273" y="748145"/>
                  </a:cubicBezTo>
                  <a:cubicBezTo>
                    <a:pt x="164156" y="874657"/>
                    <a:pt x="119744" y="826327"/>
                    <a:pt x="193964" y="900545"/>
                  </a:cubicBezTo>
                  <a:cubicBezTo>
                    <a:pt x="198582" y="969818"/>
                    <a:pt x="200550" y="1039318"/>
                    <a:pt x="207818" y="1108363"/>
                  </a:cubicBezTo>
                  <a:cubicBezTo>
                    <a:pt x="211559" y="1143900"/>
                    <a:pt x="223486" y="1179450"/>
                    <a:pt x="249382" y="1205345"/>
                  </a:cubicBezTo>
                  <a:cubicBezTo>
                    <a:pt x="261156" y="1217119"/>
                    <a:pt x="278154" y="1222394"/>
                    <a:pt x="290946" y="1233054"/>
                  </a:cubicBezTo>
                  <a:cubicBezTo>
                    <a:pt x="330948" y="1266389"/>
                    <a:pt x="332974" y="1275315"/>
                    <a:pt x="360218" y="1316182"/>
                  </a:cubicBezTo>
                  <a:cubicBezTo>
                    <a:pt x="367122" y="1350699"/>
                    <a:pt x="372714" y="1393550"/>
                    <a:pt x="387927" y="1427018"/>
                  </a:cubicBezTo>
                  <a:cubicBezTo>
                    <a:pt x="405020" y="1464622"/>
                    <a:pt x="430284" y="1498667"/>
                    <a:pt x="443346" y="1537854"/>
                  </a:cubicBezTo>
                  <a:cubicBezTo>
                    <a:pt x="447964" y="1551709"/>
                    <a:pt x="450669" y="1566356"/>
                    <a:pt x="457200" y="1579418"/>
                  </a:cubicBezTo>
                  <a:cubicBezTo>
                    <a:pt x="471856" y="1608732"/>
                    <a:pt x="510781" y="1651293"/>
                    <a:pt x="526473" y="1676400"/>
                  </a:cubicBezTo>
                  <a:cubicBezTo>
                    <a:pt x="592128" y="1781447"/>
                    <a:pt x="506358" y="1683994"/>
                    <a:pt x="609600" y="1787236"/>
                  </a:cubicBezTo>
                  <a:cubicBezTo>
                    <a:pt x="618836" y="1824182"/>
                    <a:pt x="616184" y="1866386"/>
                    <a:pt x="637309" y="1898073"/>
                  </a:cubicBezTo>
                  <a:cubicBezTo>
                    <a:pt x="673119" y="1951787"/>
                    <a:pt x="659752" y="1923840"/>
                    <a:pt x="678873" y="1981200"/>
                  </a:cubicBezTo>
                  <a:cubicBezTo>
                    <a:pt x="683491" y="2073564"/>
                    <a:pt x="685352" y="2166106"/>
                    <a:pt x="692727" y="2258291"/>
                  </a:cubicBezTo>
                  <a:cubicBezTo>
                    <a:pt x="694605" y="2281764"/>
                    <a:pt x="694899" y="2307118"/>
                    <a:pt x="706582" y="2327563"/>
                  </a:cubicBezTo>
                  <a:cubicBezTo>
                    <a:pt x="714843" y="2342020"/>
                    <a:pt x="732930" y="2348510"/>
                    <a:pt x="748146" y="2355273"/>
                  </a:cubicBezTo>
                  <a:cubicBezTo>
                    <a:pt x="774836" y="2367136"/>
                    <a:pt x="831273" y="2382982"/>
                    <a:pt x="831273" y="2382982"/>
                  </a:cubicBezTo>
                  <a:cubicBezTo>
                    <a:pt x="857376" y="2409085"/>
                    <a:pt x="885114" y="2431387"/>
                    <a:pt x="900546" y="2466109"/>
                  </a:cubicBezTo>
                  <a:cubicBezTo>
                    <a:pt x="912408" y="2492799"/>
                    <a:pt x="928255" y="2549236"/>
                    <a:pt x="928255" y="2549236"/>
                  </a:cubicBezTo>
                  <a:cubicBezTo>
                    <a:pt x="919019" y="2623127"/>
                    <a:pt x="919497" y="2698895"/>
                    <a:pt x="900546" y="2770909"/>
                  </a:cubicBezTo>
                  <a:cubicBezTo>
                    <a:pt x="895560" y="2789857"/>
                    <a:pt x="870370" y="2796529"/>
                    <a:pt x="858982" y="2812473"/>
                  </a:cubicBezTo>
                  <a:cubicBezTo>
                    <a:pt x="846978" y="2829279"/>
                    <a:pt x="840509" y="2849418"/>
                    <a:pt x="831273" y="2867891"/>
                  </a:cubicBezTo>
                  <a:cubicBezTo>
                    <a:pt x="840509" y="2918691"/>
                    <a:pt x="850494" y="2969361"/>
                    <a:pt x="858982" y="3020291"/>
                  </a:cubicBezTo>
                  <a:cubicBezTo>
                    <a:pt x="866211" y="3063667"/>
                    <a:pt x="859302" y="3125841"/>
                    <a:pt x="900546" y="3158836"/>
                  </a:cubicBezTo>
                  <a:cubicBezTo>
                    <a:pt x="911950" y="3167959"/>
                    <a:pt x="928255" y="3168073"/>
                    <a:pt x="942109" y="3172691"/>
                  </a:cubicBezTo>
                  <a:cubicBezTo>
                    <a:pt x="969818" y="3200400"/>
                    <a:pt x="1000757" y="3225218"/>
                    <a:pt x="1025237" y="3255818"/>
                  </a:cubicBezTo>
                  <a:cubicBezTo>
                    <a:pt x="1038139" y="3271945"/>
                    <a:pt x="1038342" y="3296632"/>
                    <a:pt x="1052946" y="3311236"/>
                  </a:cubicBezTo>
                  <a:lnTo>
                    <a:pt x="1052946" y="3283527"/>
                  </a:lnTo>
                </a:path>
              </a:pathLst>
            </a:cu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800C5F9-5888-B805-476B-FB8540392249}"/>
                </a:ext>
              </a:extLst>
            </p:cNvPr>
            <p:cNvSpPr/>
            <p:nvPr/>
          </p:nvSpPr>
          <p:spPr>
            <a:xfrm>
              <a:off x="1150350" y="2975753"/>
              <a:ext cx="1052946" cy="3311236"/>
            </a:xfrm>
            <a:custGeom>
              <a:avLst/>
              <a:gdLst>
                <a:gd name="connsiteX0" fmla="*/ 124691 w 1052946"/>
                <a:gd name="connsiteY0" fmla="*/ 0 h 3311236"/>
                <a:gd name="connsiteX1" fmla="*/ 83127 w 1052946"/>
                <a:gd name="connsiteY1" fmla="*/ 110836 h 3311236"/>
                <a:gd name="connsiteX2" fmla="*/ 69273 w 1052946"/>
                <a:gd name="connsiteY2" fmla="*/ 166254 h 3311236"/>
                <a:gd name="connsiteX3" fmla="*/ 41564 w 1052946"/>
                <a:gd name="connsiteY3" fmla="*/ 277091 h 3311236"/>
                <a:gd name="connsiteX4" fmla="*/ 27709 w 1052946"/>
                <a:gd name="connsiteY4" fmla="*/ 471054 h 3311236"/>
                <a:gd name="connsiteX5" fmla="*/ 0 w 1052946"/>
                <a:gd name="connsiteY5" fmla="*/ 568036 h 3311236"/>
                <a:gd name="connsiteX6" fmla="*/ 13855 w 1052946"/>
                <a:gd name="connsiteY6" fmla="*/ 678873 h 3311236"/>
                <a:gd name="connsiteX7" fmla="*/ 27709 w 1052946"/>
                <a:gd name="connsiteY7" fmla="*/ 734291 h 3311236"/>
                <a:gd name="connsiteX8" fmla="*/ 69273 w 1052946"/>
                <a:gd name="connsiteY8" fmla="*/ 748145 h 3311236"/>
                <a:gd name="connsiteX9" fmla="*/ 193964 w 1052946"/>
                <a:gd name="connsiteY9" fmla="*/ 900545 h 3311236"/>
                <a:gd name="connsiteX10" fmla="*/ 207818 w 1052946"/>
                <a:gd name="connsiteY10" fmla="*/ 1108363 h 3311236"/>
                <a:gd name="connsiteX11" fmla="*/ 249382 w 1052946"/>
                <a:gd name="connsiteY11" fmla="*/ 1205345 h 3311236"/>
                <a:gd name="connsiteX12" fmla="*/ 290946 w 1052946"/>
                <a:gd name="connsiteY12" fmla="*/ 1233054 h 3311236"/>
                <a:gd name="connsiteX13" fmla="*/ 360218 w 1052946"/>
                <a:gd name="connsiteY13" fmla="*/ 1316182 h 3311236"/>
                <a:gd name="connsiteX14" fmla="*/ 387927 w 1052946"/>
                <a:gd name="connsiteY14" fmla="*/ 1427018 h 3311236"/>
                <a:gd name="connsiteX15" fmla="*/ 443346 w 1052946"/>
                <a:gd name="connsiteY15" fmla="*/ 1537854 h 3311236"/>
                <a:gd name="connsiteX16" fmla="*/ 457200 w 1052946"/>
                <a:gd name="connsiteY16" fmla="*/ 1579418 h 3311236"/>
                <a:gd name="connsiteX17" fmla="*/ 526473 w 1052946"/>
                <a:gd name="connsiteY17" fmla="*/ 1676400 h 3311236"/>
                <a:gd name="connsiteX18" fmla="*/ 609600 w 1052946"/>
                <a:gd name="connsiteY18" fmla="*/ 1787236 h 3311236"/>
                <a:gd name="connsiteX19" fmla="*/ 637309 w 1052946"/>
                <a:gd name="connsiteY19" fmla="*/ 1898073 h 3311236"/>
                <a:gd name="connsiteX20" fmla="*/ 678873 w 1052946"/>
                <a:gd name="connsiteY20" fmla="*/ 1981200 h 3311236"/>
                <a:gd name="connsiteX21" fmla="*/ 692727 w 1052946"/>
                <a:gd name="connsiteY21" fmla="*/ 2258291 h 3311236"/>
                <a:gd name="connsiteX22" fmla="*/ 706582 w 1052946"/>
                <a:gd name="connsiteY22" fmla="*/ 2327563 h 3311236"/>
                <a:gd name="connsiteX23" fmla="*/ 748146 w 1052946"/>
                <a:gd name="connsiteY23" fmla="*/ 2355273 h 3311236"/>
                <a:gd name="connsiteX24" fmla="*/ 831273 w 1052946"/>
                <a:gd name="connsiteY24" fmla="*/ 2382982 h 3311236"/>
                <a:gd name="connsiteX25" fmla="*/ 900546 w 1052946"/>
                <a:gd name="connsiteY25" fmla="*/ 2466109 h 3311236"/>
                <a:gd name="connsiteX26" fmla="*/ 928255 w 1052946"/>
                <a:gd name="connsiteY26" fmla="*/ 2549236 h 3311236"/>
                <a:gd name="connsiteX27" fmla="*/ 900546 w 1052946"/>
                <a:gd name="connsiteY27" fmla="*/ 2770909 h 3311236"/>
                <a:gd name="connsiteX28" fmla="*/ 858982 w 1052946"/>
                <a:gd name="connsiteY28" fmla="*/ 2812473 h 3311236"/>
                <a:gd name="connsiteX29" fmla="*/ 831273 w 1052946"/>
                <a:gd name="connsiteY29" fmla="*/ 2867891 h 3311236"/>
                <a:gd name="connsiteX30" fmla="*/ 858982 w 1052946"/>
                <a:gd name="connsiteY30" fmla="*/ 3020291 h 3311236"/>
                <a:gd name="connsiteX31" fmla="*/ 900546 w 1052946"/>
                <a:gd name="connsiteY31" fmla="*/ 3158836 h 3311236"/>
                <a:gd name="connsiteX32" fmla="*/ 942109 w 1052946"/>
                <a:gd name="connsiteY32" fmla="*/ 3172691 h 3311236"/>
                <a:gd name="connsiteX33" fmla="*/ 1025237 w 1052946"/>
                <a:gd name="connsiteY33" fmla="*/ 3255818 h 3311236"/>
                <a:gd name="connsiteX34" fmla="*/ 1052946 w 1052946"/>
                <a:gd name="connsiteY34" fmla="*/ 3311236 h 3311236"/>
                <a:gd name="connsiteX35" fmla="*/ 1052946 w 1052946"/>
                <a:gd name="connsiteY35" fmla="*/ 3283527 h 33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052946" h="3311236">
                  <a:moveTo>
                    <a:pt x="124691" y="0"/>
                  </a:moveTo>
                  <a:cubicBezTo>
                    <a:pt x="89553" y="175695"/>
                    <a:pt x="136640" y="-14026"/>
                    <a:pt x="83127" y="110836"/>
                  </a:cubicBezTo>
                  <a:cubicBezTo>
                    <a:pt x="75626" y="128338"/>
                    <a:pt x="74504" y="147945"/>
                    <a:pt x="69273" y="166254"/>
                  </a:cubicBezTo>
                  <a:cubicBezTo>
                    <a:pt x="40870" y="265664"/>
                    <a:pt x="69732" y="136246"/>
                    <a:pt x="41564" y="277091"/>
                  </a:cubicBezTo>
                  <a:cubicBezTo>
                    <a:pt x="36946" y="341745"/>
                    <a:pt x="34867" y="406631"/>
                    <a:pt x="27709" y="471054"/>
                  </a:cubicBezTo>
                  <a:cubicBezTo>
                    <a:pt x="24809" y="497156"/>
                    <a:pt x="8759" y="541759"/>
                    <a:pt x="0" y="568036"/>
                  </a:cubicBezTo>
                  <a:cubicBezTo>
                    <a:pt x="4618" y="604982"/>
                    <a:pt x="7734" y="642146"/>
                    <a:pt x="13855" y="678873"/>
                  </a:cubicBezTo>
                  <a:cubicBezTo>
                    <a:pt x="16985" y="697655"/>
                    <a:pt x="15814" y="719422"/>
                    <a:pt x="27709" y="734291"/>
                  </a:cubicBezTo>
                  <a:cubicBezTo>
                    <a:pt x="36832" y="745695"/>
                    <a:pt x="55418" y="743527"/>
                    <a:pt x="69273" y="748145"/>
                  </a:cubicBezTo>
                  <a:cubicBezTo>
                    <a:pt x="164156" y="874657"/>
                    <a:pt x="119744" y="826327"/>
                    <a:pt x="193964" y="900545"/>
                  </a:cubicBezTo>
                  <a:cubicBezTo>
                    <a:pt x="198582" y="969818"/>
                    <a:pt x="200550" y="1039318"/>
                    <a:pt x="207818" y="1108363"/>
                  </a:cubicBezTo>
                  <a:cubicBezTo>
                    <a:pt x="211559" y="1143900"/>
                    <a:pt x="223486" y="1179450"/>
                    <a:pt x="249382" y="1205345"/>
                  </a:cubicBezTo>
                  <a:cubicBezTo>
                    <a:pt x="261156" y="1217119"/>
                    <a:pt x="278154" y="1222394"/>
                    <a:pt x="290946" y="1233054"/>
                  </a:cubicBezTo>
                  <a:cubicBezTo>
                    <a:pt x="330948" y="1266389"/>
                    <a:pt x="332974" y="1275315"/>
                    <a:pt x="360218" y="1316182"/>
                  </a:cubicBezTo>
                  <a:cubicBezTo>
                    <a:pt x="367122" y="1350699"/>
                    <a:pt x="372714" y="1393550"/>
                    <a:pt x="387927" y="1427018"/>
                  </a:cubicBezTo>
                  <a:cubicBezTo>
                    <a:pt x="405020" y="1464622"/>
                    <a:pt x="430284" y="1498667"/>
                    <a:pt x="443346" y="1537854"/>
                  </a:cubicBezTo>
                  <a:cubicBezTo>
                    <a:pt x="447964" y="1551709"/>
                    <a:pt x="450669" y="1566356"/>
                    <a:pt x="457200" y="1579418"/>
                  </a:cubicBezTo>
                  <a:cubicBezTo>
                    <a:pt x="471856" y="1608732"/>
                    <a:pt x="510781" y="1651293"/>
                    <a:pt x="526473" y="1676400"/>
                  </a:cubicBezTo>
                  <a:cubicBezTo>
                    <a:pt x="592128" y="1781447"/>
                    <a:pt x="506358" y="1683994"/>
                    <a:pt x="609600" y="1787236"/>
                  </a:cubicBezTo>
                  <a:cubicBezTo>
                    <a:pt x="618836" y="1824182"/>
                    <a:pt x="616184" y="1866386"/>
                    <a:pt x="637309" y="1898073"/>
                  </a:cubicBezTo>
                  <a:cubicBezTo>
                    <a:pt x="673119" y="1951787"/>
                    <a:pt x="659752" y="1923840"/>
                    <a:pt x="678873" y="1981200"/>
                  </a:cubicBezTo>
                  <a:cubicBezTo>
                    <a:pt x="683491" y="2073564"/>
                    <a:pt x="685352" y="2166106"/>
                    <a:pt x="692727" y="2258291"/>
                  </a:cubicBezTo>
                  <a:cubicBezTo>
                    <a:pt x="694605" y="2281764"/>
                    <a:pt x="694899" y="2307118"/>
                    <a:pt x="706582" y="2327563"/>
                  </a:cubicBezTo>
                  <a:cubicBezTo>
                    <a:pt x="714843" y="2342020"/>
                    <a:pt x="732930" y="2348510"/>
                    <a:pt x="748146" y="2355273"/>
                  </a:cubicBezTo>
                  <a:cubicBezTo>
                    <a:pt x="774836" y="2367136"/>
                    <a:pt x="831273" y="2382982"/>
                    <a:pt x="831273" y="2382982"/>
                  </a:cubicBezTo>
                  <a:cubicBezTo>
                    <a:pt x="857376" y="2409085"/>
                    <a:pt x="885114" y="2431387"/>
                    <a:pt x="900546" y="2466109"/>
                  </a:cubicBezTo>
                  <a:cubicBezTo>
                    <a:pt x="912408" y="2492799"/>
                    <a:pt x="928255" y="2549236"/>
                    <a:pt x="928255" y="2549236"/>
                  </a:cubicBezTo>
                  <a:cubicBezTo>
                    <a:pt x="919019" y="2623127"/>
                    <a:pt x="919497" y="2698895"/>
                    <a:pt x="900546" y="2770909"/>
                  </a:cubicBezTo>
                  <a:cubicBezTo>
                    <a:pt x="895560" y="2789857"/>
                    <a:pt x="870370" y="2796529"/>
                    <a:pt x="858982" y="2812473"/>
                  </a:cubicBezTo>
                  <a:cubicBezTo>
                    <a:pt x="846978" y="2829279"/>
                    <a:pt x="840509" y="2849418"/>
                    <a:pt x="831273" y="2867891"/>
                  </a:cubicBezTo>
                  <a:cubicBezTo>
                    <a:pt x="840509" y="2918691"/>
                    <a:pt x="850494" y="2969361"/>
                    <a:pt x="858982" y="3020291"/>
                  </a:cubicBezTo>
                  <a:cubicBezTo>
                    <a:pt x="866211" y="3063667"/>
                    <a:pt x="859302" y="3125841"/>
                    <a:pt x="900546" y="3158836"/>
                  </a:cubicBezTo>
                  <a:cubicBezTo>
                    <a:pt x="911950" y="3167959"/>
                    <a:pt x="928255" y="3168073"/>
                    <a:pt x="942109" y="3172691"/>
                  </a:cubicBezTo>
                  <a:cubicBezTo>
                    <a:pt x="969818" y="3200400"/>
                    <a:pt x="1000757" y="3225218"/>
                    <a:pt x="1025237" y="3255818"/>
                  </a:cubicBezTo>
                  <a:cubicBezTo>
                    <a:pt x="1038139" y="3271945"/>
                    <a:pt x="1038342" y="3296632"/>
                    <a:pt x="1052946" y="3311236"/>
                  </a:cubicBezTo>
                  <a:lnTo>
                    <a:pt x="1052946" y="3283527"/>
                  </a:lnTo>
                </a:path>
              </a:pathLst>
            </a:cu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1DB6A13-45FF-D404-4DD2-10C0D301ED76}"/>
                </a:ext>
              </a:extLst>
            </p:cNvPr>
            <p:cNvSpPr/>
            <p:nvPr/>
          </p:nvSpPr>
          <p:spPr>
            <a:xfrm>
              <a:off x="1190869" y="2991474"/>
              <a:ext cx="1052946" cy="3311236"/>
            </a:xfrm>
            <a:custGeom>
              <a:avLst/>
              <a:gdLst>
                <a:gd name="connsiteX0" fmla="*/ 124691 w 1052946"/>
                <a:gd name="connsiteY0" fmla="*/ 0 h 3311236"/>
                <a:gd name="connsiteX1" fmla="*/ 83127 w 1052946"/>
                <a:gd name="connsiteY1" fmla="*/ 110836 h 3311236"/>
                <a:gd name="connsiteX2" fmla="*/ 69273 w 1052946"/>
                <a:gd name="connsiteY2" fmla="*/ 166254 h 3311236"/>
                <a:gd name="connsiteX3" fmla="*/ 41564 w 1052946"/>
                <a:gd name="connsiteY3" fmla="*/ 277091 h 3311236"/>
                <a:gd name="connsiteX4" fmla="*/ 27709 w 1052946"/>
                <a:gd name="connsiteY4" fmla="*/ 471054 h 3311236"/>
                <a:gd name="connsiteX5" fmla="*/ 0 w 1052946"/>
                <a:gd name="connsiteY5" fmla="*/ 568036 h 3311236"/>
                <a:gd name="connsiteX6" fmla="*/ 13855 w 1052946"/>
                <a:gd name="connsiteY6" fmla="*/ 678873 h 3311236"/>
                <a:gd name="connsiteX7" fmla="*/ 27709 w 1052946"/>
                <a:gd name="connsiteY7" fmla="*/ 734291 h 3311236"/>
                <a:gd name="connsiteX8" fmla="*/ 69273 w 1052946"/>
                <a:gd name="connsiteY8" fmla="*/ 748145 h 3311236"/>
                <a:gd name="connsiteX9" fmla="*/ 193964 w 1052946"/>
                <a:gd name="connsiteY9" fmla="*/ 900545 h 3311236"/>
                <a:gd name="connsiteX10" fmla="*/ 207818 w 1052946"/>
                <a:gd name="connsiteY10" fmla="*/ 1108363 h 3311236"/>
                <a:gd name="connsiteX11" fmla="*/ 249382 w 1052946"/>
                <a:gd name="connsiteY11" fmla="*/ 1205345 h 3311236"/>
                <a:gd name="connsiteX12" fmla="*/ 290946 w 1052946"/>
                <a:gd name="connsiteY12" fmla="*/ 1233054 h 3311236"/>
                <a:gd name="connsiteX13" fmla="*/ 360218 w 1052946"/>
                <a:gd name="connsiteY13" fmla="*/ 1316182 h 3311236"/>
                <a:gd name="connsiteX14" fmla="*/ 387927 w 1052946"/>
                <a:gd name="connsiteY14" fmla="*/ 1427018 h 3311236"/>
                <a:gd name="connsiteX15" fmla="*/ 443346 w 1052946"/>
                <a:gd name="connsiteY15" fmla="*/ 1537854 h 3311236"/>
                <a:gd name="connsiteX16" fmla="*/ 457200 w 1052946"/>
                <a:gd name="connsiteY16" fmla="*/ 1579418 h 3311236"/>
                <a:gd name="connsiteX17" fmla="*/ 526473 w 1052946"/>
                <a:gd name="connsiteY17" fmla="*/ 1676400 h 3311236"/>
                <a:gd name="connsiteX18" fmla="*/ 609600 w 1052946"/>
                <a:gd name="connsiteY18" fmla="*/ 1787236 h 3311236"/>
                <a:gd name="connsiteX19" fmla="*/ 637309 w 1052946"/>
                <a:gd name="connsiteY19" fmla="*/ 1898073 h 3311236"/>
                <a:gd name="connsiteX20" fmla="*/ 678873 w 1052946"/>
                <a:gd name="connsiteY20" fmla="*/ 1981200 h 3311236"/>
                <a:gd name="connsiteX21" fmla="*/ 692727 w 1052946"/>
                <a:gd name="connsiteY21" fmla="*/ 2258291 h 3311236"/>
                <a:gd name="connsiteX22" fmla="*/ 706582 w 1052946"/>
                <a:gd name="connsiteY22" fmla="*/ 2327563 h 3311236"/>
                <a:gd name="connsiteX23" fmla="*/ 748146 w 1052946"/>
                <a:gd name="connsiteY23" fmla="*/ 2355273 h 3311236"/>
                <a:gd name="connsiteX24" fmla="*/ 831273 w 1052946"/>
                <a:gd name="connsiteY24" fmla="*/ 2382982 h 3311236"/>
                <a:gd name="connsiteX25" fmla="*/ 900546 w 1052946"/>
                <a:gd name="connsiteY25" fmla="*/ 2466109 h 3311236"/>
                <a:gd name="connsiteX26" fmla="*/ 928255 w 1052946"/>
                <a:gd name="connsiteY26" fmla="*/ 2549236 h 3311236"/>
                <a:gd name="connsiteX27" fmla="*/ 900546 w 1052946"/>
                <a:gd name="connsiteY27" fmla="*/ 2770909 h 3311236"/>
                <a:gd name="connsiteX28" fmla="*/ 858982 w 1052946"/>
                <a:gd name="connsiteY28" fmla="*/ 2812473 h 3311236"/>
                <a:gd name="connsiteX29" fmla="*/ 831273 w 1052946"/>
                <a:gd name="connsiteY29" fmla="*/ 2867891 h 3311236"/>
                <a:gd name="connsiteX30" fmla="*/ 858982 w 1052946"/>
                <a:gd name="connsiteY30" fmla="*/ 3020291 h 3311236"/>
                <a:gd name="connsiteX31" fmla="*/ 900546 w 1052946"/>
                <a:gd name="connsiteY31" fmla="*/ 3158836 h 3311236"/>
                <a:gd name="connsiteX32" fmla="*/ 942109 w 1052946"/>
                <a:gd name="connsiteY32" fmla="*/ 3172691 h 3311236"/>
                <a:gd name="connsiteX33" fmla="*/ 1025237 w 1052946"/>
                <a:gd name="connsiteY33" fmla="*/ 3255818 h 3311236"/>
                <a:gd name="connsiteX34" fmla="*/ 1052946 w 1052946"/>
                <a:gd name="connsiteY34" fmla="*/ 3311236 h 3311236"/>
                <a:gd name="connsiteX35" fmla="*/ 1052946 w 1052946"/>
                <a:gd name="connsiteY35" fmla="*/ 3283527 h 33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052946" h="3311236">
                  <a:moveTo>
                    <a:pt x="124691" y="0"/>
                  </a:moveTo>
                  <a:cubicBezTo>
                    <a:pt x="89553" y="175695"/>
                    <a:pt x="136640" y="-14026"/>
                    <a:pt x="83127" y="110836"/>
                  </a:cubicBezTo>
                  <a:cubicBezTo>
                    <a:pt x="75626" y="128338"/>
                    <a:pt x="74504" y="147945"/>
                    <a:pt x="69273" y="166254"/>
                  </a:cubicBezTo>
                  <a:cubicBezTo>
                    <a:pt x="40870" y="265664"/>
                    <a:pt x="69732" y="136246"/>
                    <a:pt x="41564" y="277091"/>
                  </a:cubicBezTo>
                  <a:cubicBezTo>
                    <a:pt x="36946" y="341745"/>
                    <a:pt x="34867" y="406631"/>
                    <a:pt x="27709" y="471054"/>
                  </a:cubicBezTo>
                  <a:cubicBezTo>
                    <a:pt x="24809" y="497156"/>
                    <a:pt x="8759" y="541759"/>
                    <a:pt x="0" y="568036"/>
                  </a:cubicBezTo>
                  <a:cubicBezTo>
                    <a:pt x="4618" y="604982"/>
                    <a:pt x="7734" y="642146"/>
                    <a:pt x="13855" y="678873"/>
                  </a:cubicBezTo>
                  <a:cubicBezTo>
                    <a:pt x="16985" y="697655"/>
                    <a:pt x="15814" y="719422"/>
                    <a:pt x="27709" y="734291"/>
                  </a:cubicBezTo>
                  <a:cubicBezTo>
                    <a:pt x="36832" y="745695"/>
                    <a:pt x="55418" y="743527"/>
                    <a:pt x="69273" y="748145"/>
                  </a:cubicBezTo>
                  <a:cubicBezTo>
                    <a:pt x="164156" y="874657"/>
                    <a:pt x="119744" y="826327"/>
                    <a:pt x="193964" y="900545"/>
                  </a:cubicBezTo>
                  <a:cubicBezTo>
                    <a:pt x="198582" y="969818"/>
                    <a:pt x="200550" y="1039318"/>
                    <a:pt x="207818" y="1108363"/>
                  </a:cubicBezTo>
                  <a:cubicBezTo>
                    <a:pt x="211559" y="1143900"/>
                    <a:pt x="223486" y="1179450"/>
                    <a:pt x="249382" y="1205345"/>
                  </a:cubicBezTo>
                  <a:cubicBezTo>
                    <a:pt x="261156" y="1217119"/>
                    <a:pt x="278154" y="1222394"/>
                    <a:pt x="290946" y="1233054"/>
                  </a:cubicBezTo>
                  <a:cubicBezTo>
                    <a:pt x="330948" y="1266389"/>
                    <a:pt x="332974" y="1275315"/>
                    <a:pt x="360218" y="1316182"/>
                  </a:cubicBezTo>
                  <a:cubicBezTo>
                    <a:pt x="367122" y="1350699"/>
                    <a:pt x="372714" y="1393550"/>
                    <a:pt x="387927" y="1427018"/>
                  </a:cubicBezTo>
                  <a:cubicBezTo>
                    <a:pt x="405020" y="1464622"/>
                    <a:pt x="430284" y="1498667"/>
                    <a:pt x="443346" y="1537854"/>
                  </a:cubicBezTo>
                  <a:cubicBezTo>
                    <a:pt x="447964" y="1551709"/>
                    <a:pt x="450669" y="1566356"/>
                    <a:pt x="457200" y="1579418"/>
                  </a:cubicBezTo>
                  <a:cubicBezTo>
                    <a:pt x="471856" y="1608732"/>
                    <a:pt x="510781" y="1651293"/>
                    <a:pt x="526473" y="1676400"/>
                  </a:cubicBezTo>
                  <a:cubicBezTo>
                    <a:pt x="592128" y="1781447"/>
                    <a:pt x="506358" y="1683994"/>
                    <a:pt x="609600" y="1787236"/>
                  </a:cubicBezTo>
                  <a:cubicBezTo>
                    <a:pt x="618836" y="1824182"/>
                    <a:pt x="616184" y="1866386"/>
                    <a:pt x="637309" y="1898073"/>
                  </a:cubicBezTo>
                  <a:cubicBezTo>
                    <a:pt x="673119" y="1951787"/>
                    <a:pt x="659752" y="1923840"/>
                    <a:pt x="678873" y="1981200"/>
                  </a:cubicBezTo>
                  <a:cubicBezTo>
                    <a:pt x="683491" y="2073564"/>
                    <a:pt x="685352" y="2166106"/>
                    <a:pt x="692727" y="2258291"/>
                  </a:cubicBezTo>
                  <a:cubicBezTo>
                    <a:pt x="694605" y="2281764"/>
                    <a:pt x="694899" y="2307118"/>
                    <a:pt x="706582" y="2327563"/>
                  </a:cubicBezTo>
                  <a:cubicBezTo>
                    <a:pt x="714843" y="2342020"/>
                    <a:pt x="732930" y="2348510"/>
                    <a:pt x="748146" y="2355273"/>
                  </a:cubicBezTo>
                  <a:cubicBezTo>
                    <a:pt x="774836" y="2367136"/>
                    <a:pt x="831273" y="2382982"/>
                    <a:pt x="831273" y="2382982"/>
                  </a:cubicBezTo>
                  <a:cubicBezTo>
                    <a:pt x="857376" y="2409085"/>
                    <a:pt x="885114" y="2431387"/>
                    <a:pt x="900546" y="2466109"/>
                  </a:cubicBezTo>
                  <a:cubicBezTo>
                    <a:pt x="912408" y="2492799"/>
                    <a:pt x="928255" y="2549236"/>
                    <a:pt x="928255" y="2549236"/>
                  </a:cubicBezTo>
                  <a:cubicBezTo>
                    <a:pt x="919019" y="2623127"/>
                    <a:pt x="919497" y="2698895"/>
                    <a:pt x="900546" y="2770909"/>
                  </a:cubicBezTo>
                  <a:cubicBezTo>
                    <a:pt x="895560" y="2789857"/>
                    <a:pt x="870370" y="2796529"/>
                    <a:pt x="858982" y="2812473"/>
                  </a:cubicBezTo>
                  <a:cubicBezTo>
                    <a:pt x="846978" y="2829279"/>
                    <a:pt x="840509" y="2849418"/>
                    <a:pt x="831273" y="2867891"/>
                  </a:cubicBezTo>
                  <a:cubicBezTo>
                    <a:pt x="840509" y="2918691"/>
                    <a:pt x="850494" y="2969361"/>
                    <a:pt x="858982" y="3020291"/>
                  </a:cubicBezTo>
                  <a:cubicBezTo>
                    <a:pt x="866211" y="3063667"/>
                    <a:pt x="859302" y="3125841"/>
                    <a:pt x="900546" y="3158836"/>
                  </a:cubicBezTo>
                  <a:cubicBezTo>
                    <a:pt x="911950" y="3167959"/>
                    <a:pt x="928255" y="3168073"/>
                    <a:pt x="942109" y="3172691"/>
                  </a:cubicBezTo>
                  <a:cubicBezTo>
                    <a:pt x="969818" y="3200400"/>
                    <a:pt x="1000757" y="3225218"/>
                    <a:pt x="1025237" y="3255818"/>
                  </a:cubicBezTo>
                  <a:cubicBezTo>
                    <a:pt x="1038139" y="3271945"/>
                    <a:pt x="1038342" y="3296632"/>
                    <a:pt x="1052946" y="3311236"/>
                  </a:cubicBezTo>
                  <a:lnTo>
                    <a:pt x="1052946" y="3283527"/>
                  </a:lnTo>
                </a:path>
              </a:pathLst>
            </a:cu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73A1CCC-EEBB-035A-30C4-1FAB360DFD51}"/>
                </a:ext>
              </a:extLst>
            </p:cNvPr>
            <p:cNvSpPr/>
            <p:nvPr/>
          </p:nvSpPr>
          <p:spPr>
            <a:xfrm>
              <a:off x="1218331" y="2986413"/>
              <a:ext cx="1052946" cy="3311236"/>
            </a:xfrm>
            <a:custGeom>
              <a:avLst/>
              <a:gdLst>
                <a:gd name="connsiteX0" fmla="*/ 124691 w 1052946"/>
                <a:gd name="connsiteY0" fmla="*/ 0 h 3311236"/>
                <a:gd name="connsiteX1" fmla="*/ 83127 w 1052946"/>
                <a:gd name="connsiteY1" fmla="*/ 110836 h 3311236"/>
                <a:gd name="connsiteX2" fmla="*/ 69273 w 1052946"/>
                <a:gd name="connsiteY2" fmla="*/ 166254 h 3311236"/>
                <a:gd name="connsiteX3" fmla="*/ 41564 w 1052946"/>
                <a:gd name="connsiteY3" fmla="*/ 277091 h 3311236"/>
                <a:gd name="connsiteX4" fmla="*/ 27709 w 1052946"/>
                <a:gd name="connsiteY4" fmla="*/ 471054 h 3311236"/>
                <a:gd name="connsiteX5" fmla="*/ 0 w 1052946"/>
                <a:gd name="connsiteY5" fmla="*/ 568036 h 3311236"/>
                <a:gd name="connsiteX6" fmla="*/ 13855 w 1052946"/>
                <a:gd name="connsiteY6" fmla="*/ 678873 h 3311236"/>
                <a:gd name="connsiteX7" fmla="*/ 27709 w 1052946"/>
                <a:gd name="connsiteY7" fmla="*/ 734291 h 3311236"/>
                <a:gd name="connsiteX8" fmla="*/ 69273 w 1052946"/>
                <a:gd name="connsiteY8" fmla="*/ 748145 h 3311236"/>
                <a:gd name="connsiteX9" fmla="*/ 193964 w 1052946"/>
                <a:gd name="connsiteY9" fmla="*/ 900545 h 3311236"/>
                <a:gd name="connsiteX10" fmla="*/ 207818 w 1052946"/>
                <a:gd name="connsiteY10" fmla="*/ 1108363 h 3311236"/>
                <a:gd name="connsiteX11" fmla="*/ 249382 w 1052946"/>
                <a:gd name="connsiteY11" fmla="*/ 1205345 h 3311236"/>
                <a:gd name="connsiteX12" fmla="*/ 290946 w 1052946"/>
                <a:gd name="connsiteY12" fmla="*/ 1233054 h 3311236"/>
                <a:gd name="connsiteX13" fmla="*/ 360218 w 1052946"/>
                <a:gd name="connsiteY13" fmla="*/ 1316182 h 3311236"/>
                <a:gd name="connsiteX14" fmla="*/ 387927 w 1052946"/>
                <a:gd name="connsiteY14" fmla="*/ 1427018 h 3311236"/>
                <a:gd name="connsiteX15" fmla="*/ 443346 w 1052946"/>
                <a:gd name="connsiteY15" fmla="*/ 1537854 h 3311236"/>
                <a:gd name="connsiteX16" fmla="*/ 457200 w 1052946"/>
                <a:gd name="connsiteY16" fmla="*/ 1579418 h 3311236"/>
                <a:gd name="connsiteX17" fmla="*/ 526473 w 1052946"/>
                <a:gd name="connsiteY17" fmla="*/ 1676400 h 3311236"/>
                <a:gd name="connsiteX18" fmla="*/ 609600 w 1052946"/>
                <a:gd name="connsiteY18" fmla="*/ 1787236 h 3311236"/>
                <a:gd name="connsiteX19" fmla="*/ 637309 w 1052946"/>
                <a:gd name="connsiteY19" fmla="*/ 1898073 h 3311236"/>
                <a:gd name="connsiteX20" fmla="*/ 678873 w 1052946"/>
                <a:gd name="connsiteY20" fmla="*/ 1981200 h 3311236"/>
                <a:gd name="connsiteX21" fmla="*/ 692727 w 1052946"/>
                <a:gd name="connsiteY21" fmla="*/ 2258291 h 3311236"/>
                <a:gd name="connsiteX22" fmla="*/ 706582 w 1052946"/>
                <a:gd name="connsiteY22" fmla="*/ 2327563 h 3311236"/>
                <a:gd name="connsiteX23" fmla="*/ 748146 w 1052946"/>
                <a:gd name="connsiteY23" fmla="*/ 2355273 h 3311236"/>
                <a:gd name="connsiteX24" fmla="*/ 831273 w 1052946"/>
                <a:gd name="connsiteY24" fmla="*/ 2382982 h 3311236"/>
                <a:gd name="connsiteX25" fmla="*/ 900546 w 1052946"/>
                <a:gd name="connsiteY25" fmla="*/ 2466109 h 3311236"/>
                <a:gd name="connsiteX26" fmla="*/ 928255 w 1052946"/>
                <a:gd name="connsiteY26" fmla="*/ 2549236 h 3311236"/>
                <a:gd name="connsiteX27" fmla="*/ 900546 w 1052946"/>
                <a:gd name="connsiteY27" fmla="*/ 2770909 h 3311236"/>
                <a:gd name="connsiteX28" fmla="*/ 858982 w 1052946"/>
                <a:gd name="connsiteY28" fmla="*/ 2812473 h 3311236"/>
                <a:gd name="connsiteX29" fmla="*/ 831273 w 1052946"/>
                <a:gd name="connsiteY29" fmla="*/ 2867891 h 3311236"/>
                <a:gd name="connsiteX30" fmla="*/ 858982 w 1052946"/>
                <a:gd name="connsiteY30" fmla="*/ 3020291 h 3311236"/>
                <a:gd name="connsiteX31" fmla="*/ 900546 w 1052946"/>
                <a:gd name="connsiteY31" fmla="*/ 3158836 h 3311236"/>
                <a:gd name="connsiteX32" fmla="*/ 942109 w 1052946"/>
                <a:gd name="connsiteY32" fmla="*/ 3172691 h 3311236"/>
                <a:gd name="connsiteX33" fmla="*/ 1025237 w 1052946"/>
                <a:gd name="connsiteY33" fmla="*/ 3255818 h 3311236"/>
                <a:gd name="connsiteX34" fmla="*/ 1052946 w 1052946"/>
                <a:gd name="connsiteY34" fmla="*/ 3311236 h 3311236"/>
                <a:gd name="connsiteX35" fmla="*/ 1052946 w 1052946"/>
                <a:gd name="connsiteY35" fmla="*/ 3283527 h 33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052946" h="3311236">
                  <a:moveTo>
                    <a:pt x="124691" y="0"/>
                  </a:moveTo>
                  <a:cubicBezTo>
                    <a:pt x="89553" y="175695"/>
                    <a:pt x="136640" y="-14026"/>
                    <a:pt x="83127" y="110836"/>
                  </a:cubicBezTo>
                  <a:cubicBezTo>
                    <a:pt x="75626" y="128338"/>
                    <a:pt x="74504" y="147945"/>
                    <a:pt x="69273" y="166254"/>
                  </a:cubicBezTo>
                  <a:cubicBezTo>
                    <a:pt x="40870" y="265664"/>
                    <a:pt x="69732" y="136246"/>
                    <a:pt x="41564" y="277091"/>
                  </a:cubicBezTo>
                  <a:cubicBezTo>
                    <a:pt x="36946" y="341745"/>
                    <a:pt x="34867" y="406631"/>
                    <a:pt x="27709" y="471054"/>
                  </a:cubicBezTo>
                  <a:cubicBezTo>
                    <a:pt x="24809" y="497156"/>
                    <a:pt x="8759" y="541759"/>
                    <a:pt x="0" y="568036"/>
                  </a:cubicBezTo>
                  <a:cubicBezTo>
                    <a:pt x="4618" y="604982"/>
                    <a:pt x="7734" y="642146"/>
                    <a:pt x="13855" y="678873"/>
                  </a:cubicBezTo>
                  <a:cubicBezTo>
                    <a:pt x="16985" y="697655"/>
                    <a:pt x="15814" y="719422"/>
                    <a:pt x="27709" y="734291"/>
                  </a:cubicBezTo>
                  <a:cubicBezTo>
                    <a:pt x="36832" y="745695"/>
                    <a:pt x="55418" y="743527"/>
                    <a:pt x="69273" y="748145"/>
                  </a:cubicBezTo>
                  <a:cubicBezTo>
                    <a:pt x="164156" y="874657"/>
                    <a:pt x="119744" y="826327"/>
                    <a:pt x="193964" y="900545"/>
                  </a:cubicBezTo>
                  <a:cubicBezTo>
                    <a:pt x="198582" y="969818"/>
                    <a:pt x="200550" y="1039318"/>
                    <a:pt x="207818" y="1108363"/>
                  </a:cubicBezTo>
                  <a:cubicBezTo>
                    <a:pt x="211559" y="1143900"/>
                    <a:pt x="223486" y="1179450"/>
                    <a:pt x="249382" y="1205345"/>
                  </a:cubicBezTo>
                  <a:cubicBezTo>
                    <a:pt x="261156" y="1217119"/>
                    <a:pt x="278154" y="1222394"/>
                    <a:pt x="290946" y="1233054"/>
                  </a:cubicBezTo>
                  <a:cubicBezTo>
                    <a:pt x="330948" y="1266389"/>
                    <a:pt x="332974" y="1275315"/>
                    <a:pt x="360218" y="1316182"/>
                  </a:cubicBezTo>
                  <a:cubicBezTo>
                    <a:pt x="367122" y="1350699"/>
                    <a:pt x="372714" y="1393550"/>
                    <a:pt x="387927" y="1427018"/>
                  </a:cubicBezTo>
                  <a:cubicBezTo>
                    <a:pt x="405020" y="1464622"/>
                    <a:pt x="430284" y="1498667"/>
                    <a:pt x="443346" y="1537854"/>
                  </a:cubicBezTo>
                  <a:cubicBezTo>
                    <a:pt x="447964" y="1551709"/>
                    <a:pt x="450669" y="1566356"/>
                    <a:pt x="457200" y="1579418"/>
                  </a:cubicBezTo>
                  <a:cubicBezTo>
                    <a:pt x="471856" y="1608732"/>
                    <a:pt x="510781" y="1651293"/>
                    <a:pt x="526473" y="1676400"/>
                  </a:cubicBezTo>
                  <a:cubicBezTo>
                    <a:pt x="592128" y="1781447"/>
                    <a:pt x="506358" y="1683994"/>
                    <a:pt x="609600" y="1787236"/>
                  </a:cubicBezTo>
                  <a:cubicBezTo>
                    <a:pt x="618836" y="1824182"/>
                    <a:pt x="616184" y="1866386"/>
                    <a:pt x="637309" y="1898073"/>
                  </a:cubicBezTo>
                  <a:cubicBezTo>
                    <a:pt x="673119" y="1951787"/>
                    <a:pt x="659752" y="1923840"/>
                    <a:pt x="678873" y="1981200"/>
                  </a:cubicBezTo>
                  <a:cubicBezTo>
                    <a:pt x="683491" y="2073564"/>
                    <a:pt x="685352" y="2166106"/>
                    <a:pt x="692727" y="2258291"/>
                  </a:cubicBezTo>
                  <a:cubicBezTo>
                    <a:pt x="694605" y="2281764"/>
                    <a:pt x="694899" y="2307118"/>
                    <a:pt x="706582" y="2327563"/>
                  </a:cubicBezTo>
                  <a:cubicBezTo>
                    <a:pt x="714843" y="2342020"/>
                    <a:pt x="732930" y="2348510"/>
                    <a:pt x="748146" y="2355273"/>
                  </a:cubicBezTo>
                  <a:cubicBezTo>
                    <a:pt x="774836" y="2367136"/>
                    <a:pt x="831273" y="2382982"/>
                    <a:pt x="831273" y="2382982"/>
                  </a:cubicBezTo>
                  <a:cubicBezTo>
                    <a:pt x="857376" y="2409085"/>
                    <a:pt x="885114" y="2431387"/>
                    <a:pt x="900546" y="2466109"/>
                  </a:cubicBezTo>
                  <a:cubicBezTo>
                    <a:pt x="912408" y="2492799"/>
                    <a:pt x="928255" y="2549236"/>
                    <a:pt x="928255" y="2549236"/>
                  </a:cubicBezTo>
                  <a:cubicBezTo>
                    <a:pt x="919019" y="2623127"/>
                    <a:pt x="919497" y="2698895"/>
                    <a:pt x="900546" y="2770909"/>
                  </a:cubicBezTo>
                  <a:cubicBezTo>
                    <a:pt x="895560" y="2789857"/>
                    <a:pt x="870370" y="2796529"/>
                    <a:pt x="858982" y="2812473"/>
                  </a:cubicBezTo>
                  <a:cubicBezTo>
                    <a:pt x="846978" y="2829279"/>
                    <a:pt x="840509" y="2849418"/>
                    <a:pt x="831273" y="2867891"/>
                  </a:cubicBezTo>
                  <a:cubicBezTo>
                    <a:pt x="840509" y="2918691"/>
                    <a:pt x="850494" y="2969361"/>
                    <a:pt x="858982" y="3020291"/>
                  </a:cubicBezTo>
                  <a:cubicBezTo>
                    <a:pt x="866211" y="3063667"/>
                    <a:pt x="859302" y="3125841"/>
                    <a:pt x="900546" y="3158836"/>
                  </a:cubicBezTo>
                  <a:cubicBezTo>
                    <a:pt x="911950" y="3167959"/>
                    <a:pt x="928255" y="3168073"/>
                    <a:pt x="942109" y="3172691"/>
                  </a:cubicBezTo>
                  <a:cubicBezTo>
                    <a:pt x="969818" y="3200400"/>
                    <a:pt x="1000757" y="3225218"/>
                    <a:pt x="1025237" y="3255818"/>
                  </a:cubicBezTo>
                  <a:cubicBezTo>
                    <a:pt x="1038139" y="3271945"/>
                    <a:pt x="1038342" y="3296632"/>
                    <a:pt x="1052946" y="3311236"/>
                  </a:cubicBezTo>
                  <a:lnTo>
                    <a:pt x="1052946" y="3283527"/>
                  </a:lnTo>
                </a:path>
              </a:pathLst>
            </a:cu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9BFD810-6565-ED9C-D20E-1A117BD05BC9}"/>
                </a:ext>
              </a:extLst>
            </p:cNvPr>
            <p:cNvSpPr/>
            <p:nvPr/>
          </p:nvSpPr>
          <p:spPr>
            <a:xfrm>
              <a:off x="1108781" y="3017314"/>
              <a:ext cx="1052946" cy="3311236"/>
            </a:xfrm>
            <a:custGeom>
              <a:avLst/>
              <a:gdLst>
                <a:gd name="connsiteX0" fmla="*/ 124691 w 1052946"/>
                <a:gd name="connsiteY0" fmla="*/ 0 h 3311236"/>
                <a:gd name="connsiteX1" fmla="*/ 83127 w 1052946"/>
                <a:gd name="connsiteY1" fmla="*/ 110836 h 3311236"/>
                <a:gd name="connsiteX2" fmla="*/ 69273 w 1052946"/>
                <a:gd name="connsiteY2" fmla="*/ 166254 h 3311236"/>
                <a:gd name="connsiteX3" fmla="*/ 41564 w 1052946"/>
                <a:gd name="connsiteY3" fmla="*/ 277091 h 3311236"/>
                <a:gd name="connsiteX4" fmla="*/ 27709 w 1052946"/>
                <a:gd name="connsiteY4" fmla="*/ 471054 h 3311236"/>
                <a:gd name="connsiteX5" fmla="*/ 0 w 1052946"/>
                <a:gd name="connsiteY5" fmla="*/ 568036 h 3311236"/>
                <a:gd name="connsiteX6" fmla="*/ 13855 w 1052946"/>
                <a:gd name="connsiteY6" fmla="*/ 678873 h 3311236"/>
                <a:gd name="connsiteX7" fmla="*/ 27709 w 1052946"/>
                <a:gd name="connsiteY7" fmla="*/ 734291 h 3311236"/>
                <a:gd name="connsiteX8" fmla="*/ 69273 w 1052946"/>
                <a:gd name="connsiteY8" fmla="*/ 748145 h 3311236"/>
                <a:gd name="connsiteX9" fmla="*/ 193964 w 1052946"/>
                <a:gd name="connsiteY9" fmla="*/ 900545 h 3311236"/>
                <a:gd name="connsiteX10" fmla="*/ 207818 w 1052946"/>
                <a:gd name="connsiteY10" fmla="*/ 1108363 h 3311236"/>
                <a:gd name="connsiteX11" fmla="*/ 249382 w 1052946"/>
                <a:gd name="connsiteY11" fmla="*/ 1205345 h 3311236"/>
                <a:gd name="connsiteX12" fmla="*/ 290946 w 1052946"/>
                <a:gd name="connsiteY12" fmla="*/ 1233054 h 3311236"/>
                <a:gd name="connsiteX13" fmla="*/ 360218 w 1052946"/>
                <a:gd name="connsiteY13" fmla="*/ 1316182 h 3311236"/>
                <a:gd name="connsiteX14" fmla="*/ 387927 w 1052946"/>
                <a:gd name="connsiteY14" fmla="*/ 1427018 h 3311236"/>
                <a:gd name="connsiteX15" fmla="*/ 443346 w 1052946"/>
                <a:gd name="connsiteY15" fmla="*/ 1537854 h 3311236"/>
                <a:gd name="connsiteX16" fmla="*/ 457200 w 1052946"/>
                <a:gd name="connsiteY16" fmla="*/ 1579418 h 3311236"/>
                <a:gd name="connsiteX17" fmla="*/ 526473 w 1052946"/>
                <a:gd name="connsiteY17" fmla="*/ 1676400 h 3311236"/>
                <a:gd name="connsiteX18" fmla="*/ 609600 w 1052946"/>
                <a:gd name="connsiteY18" fmla="*/ 1787236 h 3311236"/>
                <a:gd name="connsiteX19" fmla="*/ 637309 w 1052946"/>
                <a:gd name="connsiteY19" fmla="*/ 1898073 h 3311236"/>
                <a:gd name="connsiteX20" fmla="*/ 678873 w 1052946"/>
                <a:gd name="connsiteY20" fmla="*/ 1981200 h 3311236"/>
                <a:gd name="connsiteX21" fmla="*/ 692727 w 1052946"/>
                <a:gd name="connsiteY21" fmla="*/ 2258291 h 3311236"/>
                <a:gd name="connsiteX22" fmla="*/ 706582 w 1052946"/>
                <a:gd name="connsiteY22" fmla="*/ 2327563 h 3311236"/>
                <a:gd name="connsiteX23" fmla="*/ 748146 w 1052946"/>
                <a:gd name="connsiteY23" fmla="*/ 2355273 h 3311236"/>
                <a:gd name="connsiteX24" fmla="*/ 831273 w 1052946"/>
                <a:gd name="connsiteY24" fmla="*/ 2382982 h 3311236"/>
                <a:gd name="connsiteX25" fmla="*/ 900546 w 1052946"/>
                <a:gd name="connsiteY25" fmla="*/ 2466109 h 3311236"/>
                <a:gd name="connsiteX26" fmla="*/ 928255 w 1052946"/>
                <a:gd name="connsiteY26" fmla="*/ 2549236 h 3311236"/>
                <a:gd name="connsiteX27" fmla="*/ 900546 w 1052946"/>
                <a:gd name="connsiteY27" fmla="*/ 2770909 h 3311236"/>
                <a:gd name="connsiteX28" fmla="*/ 858982 w 1052946"/>
                <a:gd name="connsiteY28" fmla="*/ 2812473 h 3311236"/>
                <a:gd name="connsiteX29" fmla="*/ 831273 w 1052946"/>
                <a:gd name="connsiteY29" fmla="*/ 2867891 h 3311236"/>
                <a:gd name="connsiteX30" fmla="*/ 858982 w 1052946"/>
                <a:gd name="connsiteY30" fmla="*/ 3020291 h 3311236"/>
                <a:gd name="connsiteX31" fmla="*/ 900546 w 1052946"/>
                <a:gd name="connsiteY31" fmla="*/ 3158836 h 3311236"/>
                <a:gd name="connsiteX32" fmla="*/ 942109 w 1052946"/>
                <a:gd name="connsiteY32" fmla="*/ 3172691 h 3311236"/>
                <a:gd name="connsiteX33" fmla="*/ 1025237 w 1052946"/>
                <a:gd name="connsiteY33" fmla="*/ 3255818 h 3311236"/>
                <a:gd name="connsiteX34" fmla="*/ 1052946 w 1052946"/>
                <a:gd name="connsiteY34" fmla="*/ 3311236 h 3311236"/>
                <a:gd name="connsiteX35" fmla="*/ 1052946 w 1052946"/>
                <a:gd name="connsiteY35" fmla="*/ 3283527 h 33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052946" h="3311236">
                  <a:moveTo>
                    <a:pt x="124691" y="0"/>
                  </a:moveTo>
                  <a:cubicBezTo>
                    <a:pt x="89553" y="175695"/>
                    <a:pt x="136640" y="-14026"/>
                    <a:pt x="83127" y="110836"/>
                  </a:cubicBezTo>
                  <a:cubicBezTo>
                    <a:pt x="75626" y="128338"/>
                    <a:pt x="74504" y="147945"/>
                    <a:pt x="69273" y="166254"/>
                  </a:cubicBezTo>
                  <a:cubicBezTo>
                    <a:pt x="40870" y="265664"/>
                    <a:pt x="69732" y="136246"/>
                    <a:pt x="41564" y="277091"/>
                  </a:cubicBezTo>
                  <a:cubicBezTo>
                    <a:pt x="36946" y="341745"/>
                    <a:pt x="34867" y="406631"/>
                    <a:pt x="27709" y="471054"/>
                  </a:cubicBezTo>
                  <a:cubicBezTo>
                    <a:pt x="24809" y="497156"/>
                    <a:pt x="8759" y="541759"/>
                    <a:pt x="0" y="568036"/>
                  </a:cubicBezTo>
                  <a:cubicBezTo>
                    <a:pt x="4618" y="604982"/>
                    <a:pt x="7734" y="642146"/>
                    <a:pt x="13855" y="678873"/>
                  </a:cubicBezTo>
                  <a:cubicBezTo>
                    <a:pt x="16985" y="697655"/>
                    <a:pt x="15814" y="719422"/>
                    <a:pt x="27709" y="734291"/>
                  </a:cubicBezTo>
                  <a:cubicBezTo>
                    <a:pt x="36832" y="745695"/>
                    <a:pt x="55418" y="743527"/>
                    <a:pt x="69273" y="748145"/>
                  </a:cubicBezTo>
                  <a:cubicBezTo>
                    <a:pt x="164156" y="874657"/>
                    <a:pt x="119744" y="826327"/>
                    <a:pt x="193964" y="900545"/>
                  </a:cubicBezTo>
                  <a:cubicBezTo>
                    <a:pt x="198582" y="969818"/>
                    <a:pt x="200550" y="1039318"/>
                    <a:pt x="207818" y="1108363"/>
                  </a:cubicBezTo>
                  <a:cubicBezTo>
                    <a:pt x="211559" y="1143900"/>
                    <a:pt x="223486" y="1179450"/>
                    <a:pt x="249382" y="1205345"/>
                  </a:cubicBezTo>
                  <a:cubicBezTo>
                    <a:pt x="261156" y="1217119"/>
                    <a:pt x="278154" y="1222394"/>
                    <a:pt x="290946" y="1233054"/>
                  </a:cubicBezTo>
                  <a:cubicBezTo>
                    <a:pt x="330948" y="1266389"/>
                    <a:pt x="332974" y="1275315"/>
                    <a:pt x="360218" y="1316182"/>
                  </a:cubicBezTo>
                  <a:cubicBezTo>
                    <a:pt x="367122" y="1350699"/>
                    <a:pt x="372714" y="1393550"/>
                    <a:pt x="387927" y="1427018"/>
                  </a:cubicBezTo>
                  <a:cubicBezTo>
                    <a:pt x="405020" y="1464622"/>
                    <a:pt x="430284" y="1498667"/>
                    <a:pt x="443346" y="1537854"/>
                  </a:cubicBezTo>
                  <a:cubicBezTo>
                    <a:pt x="447964" y="1551709"/>
                    <a:pt x="450669" y="1566356"/>
                    <a:pt x="457200" y="1579418"/>
                  </a:cubicBezTo>
                  <a:cubicBezTo>
                    <a:pt x="471856" y="1608732"/>
                    <a:pt x="510781" y="1651293"/>
                    <a:pt x="526473" y="1676400"/>
                  </a:cubicBezTo>
                  <a:cubicBezTo>
                    <a:pt x="592128" y="1781447"/>
                    <a:pt x="506358" y="1683994"/>
                    <a:pt x="609600" y="1787236"/>
                  </a:cubicBezTo>
                  <a:cubicBezTo>
                    <a:pt x="618836" y="1824182"/>
                    <a:pt x="616184" y="1866386"/>
                    <a:pt x="637309" y="1898073"/>
                  </a:cubicBezTo>
                  <a:cubicBezTo>
                    <a:pt x="673119" y="1951787"/>
                    <a:pt x="659752" y="1923840"/>
                    <a:pt x="678873" y="1981200"/>
                  </a:cubicBezTo>
                  <a:cubicBezTo>
                    <a:pt x="683491" y="2073564"/>
                    <a:pt x="685352" y="2166106"/>
                    <a:pt x="692727" y="2258291"/>
                  </a:cubicBezTo>
                  <a:cubicBezTo>
                    <a:pt x="694605" y="2281764"/>
                    <a:pt x="694899" y="2307118"/>
                    <a:pt x="706582" y="2327563"/>
                  </a:cubicBezTo>
                  <a:cubicBezTo>
                    <a:pt x="714843" y="2342020"/>
                    <a:pt x="732930" y="2348510"/>
                    <a:pt x="748146" y="2355273"/>
                  </a:cubicBezTo>
                  <a:cubicBezTo>
                    <a:pt x="774836" y="2367136"/>
                    <a:pt x="831273" y="2382982"/>
                    <a:pt x="831273" y="2382982"/>
                  </a:cubicBezTo>
                  <a:cubicBezTo>
                    <a:pt x="857376" y="2409085"/>
                    <a:pt x="885114" y="2431387"/>
                    <a:pt x="900546" y="2466109"/>
                  </a:cubicBezTo>
                  <a:cubicBezTo>
                    <a:pt x="912408" y="2492799"/>
                    <a:pt x="928255" y="2549236"/>
                    <a:pt x="928255" y="2549236"/>
                  </a:cubicBezTo>
                  <a:cubicBezTo>
                    <a:pt x="919019" y="2623127"/>
                    <a:pt x="919497" y="2698895"/>
                    <a:pt x="900546" y="2770909"/>
                  </a:cubicBezTo>
                  <a:cubicBezTo>
                    <a:pt x="895560" y="2789857"/>
                    <a:pt x="870370" y="2796529"/>
                    <a:pt x="858982" y="2812473"/>
                  </a:cubicBezTo>
                  <a:cubicBezTo>
                    <a:pt x="846978" y="2829279"/>
                    <a:pt x="840509" y="2849418"/>
                    <a:pt x="831273" y="2867891"/>
                  </a:cubicBezTo>
                  <a:cubicBezTo>
                    <a:pt x="840509" y="2918691"/>
                    <a:pt x="850494" y="2969361"/>
                    <a:pt x="858982" y="3020291"/>
                  </a:cubicBezTo>
                  <a:cubicBezTo>
                    <a:pt x="866211" y="3063667"/>
                    <a:pt x="859302" y="3125841"/>
                    <a:pt x="900546" y="3158836"/>
                  </a:cubicBezTo>
                  <a:cubicBezTo>
                    <a:pt x="911950" y="3167959"/>
                    <a:pt x="928255" y="3168073"/>
                    <a:pt x="942109" y="3172691"/>
                  </a:cubicBezTo>
                  <a:cubicBezTo>
                    <a:pt x="969818" y="3200400"/>
                    <a:pt x="1000757" y="3225218"/>
                    <a:pt x="1025237" y="3255818"/>
                  </a:cubicBezTo>
                  <a:cubicBezTo>
                    <a:pt x="1038139" y="3271945"/>
                    <a:pt x="1038342" y="3296632"/>
                    <a:pt x="1052946" y="3311236"/>
                  </a:cubicBezTo>
                  <a:lnTo>
                    <a:pt x="1052946" y="3283527"/>
                  </a:lnTo>
                </a:path>
              </a:pathLst>
            </a:cu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AutoShape 4" descr="Blue 2025 Vector, Blue, 2025, New Year PNG and Vector with Transparent ...">
              <a:extLst>
                <a:ext uri="{FF2B5EF4-FFF2-40B4-BE49-F238E27FC236}">
                  <a16:creationId xmlns:a16="http://schemas.microsoft.com/office/drawing/2014/main" id="{F7B885C1-48B4-75A4-72DB-1B1EBAC4CEF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460544" y="3604149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8E916EC-7B93-B943-2C8A-42CEECAB73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7971" y="-618718"/>
            <a:ext cx="3033609" cy="303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303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49607-3AE9-9034-E2D2-4CBD4AB9A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rgbClr val="0070C0"/>
                </a:solidFill>
              </a:rPr>
              <a:t>Bottom 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DD3BB8-2B53-AEEB-9583-A51DB51F5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solidFill>
                  <a:srgbClr val="00B050"/>
                </a:solidFill>
              </a:rPr>
              <a:t>Request the Iowa Transportation Commission recognize the Iowa Ports Association similar to how the State Departments of Transportation recognize the ports associations in Illinois, Missouri, Wisconsin, and Minnesota.  </a:t>
            </a:r>
          </a:p>
        </p:txBody>
      </p:sp>
    </p:spTree>
    <p:extLst>
      <p:ext uri="{BB962C8B-B14F-4D97-AF65-F5344CB8AC3E}">
        <p14:creationId xmlns:p14="http://schemas.microsoft.com/office/powerpoint/2010/main" val="2984960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99F9EA-1765-C468-576B-184CCA2FDA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042"/>
          <a:stretch/>
        </p:blipFill>
        <p:spPr>
          <a:xfrm>
            <a:off x="472204" y="1299417"/>
            <a:ext cx="8561338" cy="555858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8572262-6F9F-E35A-96C4-0337535D0399}"/>
              </a:ext>
            </a:extLst>
          </p:cNvPr>
          <p:cNvSpPr/>
          <p:nvPr/>
        </p:nvSpPr>
        <p:spPr>
          <a:xfrm rot="17462161">
            <a:off x="4758832" y="2522788"/>
            <a:ext cx="1107313" cy="1551906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8CC7FE-82B2-9B65-9DA1-1F4587A1665F}"/>
              </a:ext>
            </a:extLst>
          </p:cNvPr>
          <p:cNvSpPr txBox="1"/>
          <p:nvPr/>
        </p:nvSpPr>
        <p:spPr>
          <a:xfrm>
            <a:off x="1859885" y="49018"/>
            <a:ext cx="68083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Inland Ports Black Hole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5A290A-016C-2F9C-9250-CB0FE9474E0B}"/>
              </a:ext>
            </a:extLst>
          </p:cNvPr>
          <p:cNvSpPr/>
          <p:nvPr/>
        </p:nvSpPr>
        <p:spPr>
          <a:xfrm>
            <a:off x="178130" y="5094515"/>
            <a:ext cx="1721922" cy="1727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257443-4581-44AF-EDC6-B53A9347ABC8}"/>
              </a:ext>
            </a:extLst>
          </p:cNvPr>
          <p:cNvSpPr/>
          <p:nvPr/>
        </p:nvSpPr>
        <p:spPr>
          <a:xfrm>
            <a:off x="1900052" y="5890162"/>
            <a:ext cx="1935678" cy="961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78EF37-E3A6-B78F-92E0-0C8D14C7785D}"/>
              </a:ext>
            </a:extLst>
          </p:cNvPr>
          <p:cNvSpPr/>
          <p:nvPr/>
        </p:nvSpPr>
        <p:spPr>
          <a:xfrm>
            <a:off x="5466797" y="6066644"/>
            <a:ext cx="1409016" cy="760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948761-9259-9D3E-18EF-A1EFEBA95C9E}"/>
              </a:ext>
            </a:extLst>
          </p:cNvPr>
          <p:cNvSpPr txBox="1"/>
          <p:nvPr/>
        </p:nvSpPr>
        <p:spPr>
          <a:xfrm>
            <a:off x="368483" y="5399546"/>
            <a:ext cx="298280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Map Used By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Federal Agencies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Prior to 2020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B0A02E-B58A-F624-F7DF-FEEFD3C309B3}"/>
              </a:ext>
            </a:extLst>
          </p:cNvPr>
          <p:cNvSpPr txBox="1"/>
          <p:nvPr/>
        </p:nvSpPr>
        <p:spPr>
          <a:xfrm rot="19046164">
            <a:off x="1128748" y="2674480"/>
            <a:ext cx="40943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434A2"/>
                </a:solidFill>
                <a:effectLst/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A perceived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434A2"/>
                </a:solidFill>
                <a:effectLst/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Rural injustice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B27FDC-7FC5-03D7-95FC-A371E7701E43}"/>
              </a:ext>
            </a:extLst>
          </p:cNvPr>
          <p:cNvSpPr txBox="1"/>
          <p:nvPr/>
        </p:nvSpPr>
        <p:spPr>
          <a:xfrm>
            <a:off x="4943132" y="6018248"/>
            <a:ext cx="23547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8155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Urban Exploitation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8155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of Rural Areas?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DD6C79C-BAB0-758B-780F-E6D3C6889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3" y="102322"/>
            <a:ext cx="1613767" cy="11674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84D5A2-16F2-6BF5-221F-256E499FF79A}"/>
              </a:ext>
            </a:extLst>
          </p:cNvPr>
          <p:cNvSpPr txBox="1"/>
          <p:nvPr/>
        </p:nvSpPr>
        <p:spPr>
          <a:xfrm>
            <a:off x="2115435" y="812717"/>
            <a:ext cx="5655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>
                <a:solidFill>
                  <a:schemeClr val="accent2">
                    <a:lumMod val="75000"/>
                  </a:schemeClr>
                </a:solidFill>
              </a:rPr>
              <a:t>“U.S. Principal Ports” Map</a:t>
            </a:r>
          </a:p>
        </p:txBody>
      </p:sp>
    </p:spTree>
    <p:extLst>
      <p:ext uri="{BB962C8B-B14F-4D97-AF65-F5344CB8AC3E}">
        <p14:creationId xmlns:p14="http://schemas.microsoft.com/office/powerpoint/2010/main" val="235216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E5906-5CAD-4204-43BE-F2705A33D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642" y="24426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4584B7"/>
                </a:solidFill>
              </a:rPr>
              <a:t>Upper Mississippi River Basin</a:t>
            </a:r>
            <a:br>
              <a:rPr lang="en-US" sz="4000" b="1" dirty="0">
                <a:solidFill>
                  <a:srgbClr val="4584B7"/>
                </a:solidFill>
              </a:rPr>
            </a:br>
            <a:r>
              <a:rPr lang="en-US" sz="4000" b="1" dirty="0">
                <a:solidFill>
                  <a:srgbClr val="4584B7"/>
                </a:solidFill>
              </a:rPr>
              <a:t> State Ports Associations</a:t>
            </a:r>
          </a:p>
        </p:txBody>
      </p:sp>
      <p:pic>
        <p:nvPicPr>
          <p:cNvPr id="1026" name="Picture 2" descr="Location of Upper Mississippi River basin. | Download Scientific Diagram">
            <a:extLst>
              <a:ext uri="{FF2B5EF4-FFF2-40B4-BE49-F238E27FC236}">
                <a16:creationId xmlns:a16="http://schemas.microsoft.com/office/drawing/2014/main" id="{F30CAE70-C14C-82BE-2169-EE9A629F5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457325"/>
            <a:ext cx="809625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E1663BF3-211E-3FF8-72A9-730ACF6B1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6" b="14698"/>
          <a:stretch>
            <a:fillRect/>
          </a:stretch>
        </p:blipFill>
        <p:spPr>
          <a:xfrm>
            <a:off x="130629" y="-128486"/>
            <a:ext cx="1806659" cy="19559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D4F03F-E951-9A9A-BF9C-4790D97FC6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3488"/>
          <a:stretch>
            <a:fillRect/>
          </a:stretch>
        </p:blipFill>
        <p:spPr>
          <a:xfrm>
            <a:off x="4415236" y="1428354"/>
            <a:ext cx="1566020" cy="86870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444129B-D65B-14E5-2FFE-F5025412C4ED}"/>
              </a:ext>
            </a:extLst>
          </p:cNvPr>
          <p:cNvGrpSpPr/>
          <p:nvPr/>
        </p:nvGrpSpPr>
        <p:grpSpPr>
          <a:xfrm>
            <a:off x="4572000" y="5986085"/>
            <a:ext cx="1574934" cy="697443"/>
            <a:chOff x="2482984" y="5830376"/>
            <a:chExt cx="1835150" cy="57236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475EB21-0DCD-7695-07F8-292F2FDFDE65}"/>
                </a:ext>
              </a:extLst>
            </p:cNvPr>
            <p:cNvSpPr/>
            <p:nvPr/>
          </p:nvSpPr>
          <p:spPr>
            <a:xfrm>
              <a:off x="2482984" y="5830376"/>
              <a:ext cx="1835150" cy="572362"/>
            </a:xfrm>
            <a:prstGeom prst="rect">
              <a:avLst/>
            </a:prstGeom>
            <a:solidFill>
              <a:srgbClr val="101B2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8" name="Picture 4" descr="Missouri Port Authority Association – Inland Rivers, Ports &amp; Terminals ...">
              <a:extLst>
                <a:ext uri="{FF2B5EF4-FFF2-40B4-BE49-F238E27FC236}">
                  <a16:creationId xmlns:a16="http://schemas.microsoft.com/office/drawing/2014/main" id="{CD91DFB3-4B04-F0F2-703D-75D2752DEC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1722" y="5919707"/>
              <a:ext cx="1704975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Illinois Ports Association - YouTube">
            <a:extLst>
              <a:ext uri="{FF2B5EF4-FFF2-40B4-BE49-F238E27FC236}">
                <a16:creationId xmlns:a16="http://schemas.microsoft.com/office/drawing/2014/main" id="{97F67CDF-9177-E001-AF99-0A57C6A1B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605" y="5244939"/>
            <a:ext cx="1496737" cy="149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36FF5E-EC5B-3068-3B2B-6ECE88D81C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5944" y="2782888"/>
            <a:ext cx="1949349" cy="74762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9DF032-4386-D9D1-B5F2-3C59E69C8DEB}"/>
              </a:ext>
            </a:extLst>
          </p:cNvPr>
          <p:cNvSpPr txBox="1"/>
          <p:nvPr/>
        </p:nvSpPr>
        <p:spPr>
          <a:xfrm>
            <a:off x="5158595" y="3675279"/>
            <a:ext cx="9220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2B714E-C7DE-C7B3-D1D5-15B70CD624C2}"/>
              </a:ext>
            </a:extLst>
          </p:cNvPr>
          <p:cNvSpPr txBox="1"/>
          <p:nvPr/>
        </p:nvSpPr>
        <p:spPr>
          <a:xfrm rot="20758184">
            <a:off x="1248319" y="1397384"/>
            <a:ext cx="319901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i="1" dirty="0">
                <a:solidFill>
                  <a:srgbClr val="FF0000"/>
                </a:solidFill>
              </a:rPr>
              <a:t>Iowa Was</a:t>
            </a:r>
          </a:p>
          <a:p>
            <a:pPr algn="ctr"/>
            <a:r>
              <a:rPr lang="en-US" sz="5400" b="1" i="1" dirty="0">
                <a:solidFill>
                  <a:srgbClr val="FF0000"/>
                </a:solidFill>
              </a:rPr>
              <a:t>Missing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53C9AC-B498-60B0-3C4B-1214B7D922C5}"/>
              </a:ext>
            </a:extLst>
          </p:cNvPr>
          <p:cNvSpPr txBox="1"/>
          <p:nvPr/>
        </p:nvSpPr>
        <p:spPr>
          <a:xfrm>
            <a:off x="607224" y="5575532"/>
            <a:ext cx="344344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</a:rPr>
              <a:t>Pre 2025</a:t>
            </a:r>
          </a:p>
        </p:txBody>
      </p:sp>
    </p:spTree>
    <p:extLst>
      <p:ext uri="{BB962C8B-B14F-4D97-AF65-F5344CB8AC3E}">
        <p14:creationId xmlns:p14="http://schemas.microsoft.com/office/powerpoint/2010/main" val="1127438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F484E-0DE3-1162-703C-C7B6D408F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A2CCC-B726-E784-F6DF-22316F2AE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357" y="131762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4584B7"/>
                </a:solidFill>
              </a:rPr>
              <a:t>Upper Mississippi River Basin Ports Associations (2025)</a:t>
            </a:r>
          </a:p>
        </p:txBody>
      </p:sp>
      <p:pic>
        <p:nvPicPr>
          <p:cNvPr id="1026" name="Picture 2" descr="Location of Upper Mississippi River basin. | Download Scientific Diagram">
            <a:extLst>
              <a:ext uri="{FF2B5EF4-FFF2-40B4-BE49-F238E27FC236}">
                <a16:creationId xmlns:a16="http://schemas.microsoft.com/office/drawing/2014/main" id="{FCC455E5-2139-D437-DB44-D6614E537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457325"/>
            <a:ext cx="809625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2313D23-8D61-CD36-37D7-68B3C948E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6" b="14698"/>
          <a:stretch>
            <a:fillRect/>
          </a:stretch>
        </p:blipFill>
        <p:spPr>
          <a:xfrm>
            <a:off x="130629" y="-128486"/>
            <a:ext cx="1806659" cy="19559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CA30F5-96D1-B3B6-25AF-047DB60C12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3488"/>
          <a:stretch>
            <a:fillRect/>
          </a:stretch>
        </p:blipFill>
        <p:spPr>
          <a:xfrm>
            <a:off x="4415236" y="1428354"/>
            <a:ext cx="1566020" cy="86870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140896B-F0AF-F31E-5F18-E22FE7470A5D}"/>
              </a:ext>
            </a:extLst>
          </p:cNvPr>
          <p:cNvGrpSpPr/>
          <p:nvPr/>
        </p:nvGrpSpPr>
        <p:grpSpPr>
          <a:xfrm>
            <a:off x="4572000" y="5986085"/>
            <a:ext cx="1574934" cy="697443"/>
            <a:chOff x="2482984" y="5830376"/>
            <a:chExt cx="1835150" cy="57236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1B693EF-D7A3-3749-252A-679CDA5953A0}"/>
                </a:ext>
              </a:extLst>
            </p:cNvPr>
            <p:cNvSpPr/>
            <p:nvPr/>
          </p:nvSpPr>
          <p:spPr>
            <a:xfrm>
              <a:off x="2482984" y="5830376"/>
              <a:ext cx="1835150" cy="572362"/>
            </a:xfrm>
            <a:prstGeom prst="rect">
              <a:avLst/>
            </a:prstGeom>
            <a:solidFill>
              <a:srgbClr val="101B2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028" name="Picture 4" descr="Missouri Port Authority Association – Inland Rivers, Ports &amp; Terminals ...">
              <a:extLst>
                <a:ext uri="{FF2B5EF4-FFF2-40B4-BE49-F238E27FC236}">
                  <a16:creationId xmlns:a16="http://schemas.microsoft.com/office/drawing/2014/main" id="{457B80F8-D618-5FDE-BD06-C7356CBEAD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1722" y="5919707"/>
              <a:ext cx="1704975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Illinois Ports Association - YouTube">
            <a:extLst>
              <a:ext uri="{FF2B5EF4-FFF2-40B4-BE49-F238E27FC236}">
                <a16:creationId xmlns:a16="http://schemas.microsoft.com/office/drawing/2014/main" id="{B5A25098-0C26-DB4D-0A62-C449B17B6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605" y="5244939"/>
            <a:ext cx="1496737" cy="149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15757A-4F8C-06C3-C992-5837FDB687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5944" y="2782888"/>
            <a:ext cx="1949349" cy="74762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35F61F-C6B6-B26F-FE53-48B9C292124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435" r="3023" b="1348"/>
          <a:stretch>
            <a:fillRect/>
          </a:stretch>
        </p:blipFill>
        <p:spPr>
          <a:xfrm>
            <a:off x="4331775" y="3990337"/>
            <a:ext cx="1065509" cy="8216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CCA13B-4BB1-F089-F133-367B6FCD73EF}"/>
              </a:ext>
            </a:extLst>
          </p:cNvPr>
          <p:cNvSpPr txBox="1"/>
          <p:nvPr/>
        </p:nvSpPr>
        <p:spPr>
          <a:xfrm>
            <a:off x="1513523" y="5633680"/>
            <a:ext cx="240790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</a:rPr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3981400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8B716CC-B362-036F-E005-5ACDEE1A9AC1}"/>
              </a:ext>
            </a:extLst>
          </p:cNvPr>
          <p:cNvSpPr txBox="1"/>
          <p:nvPr/>
        </p:nvSpPr>
        <p:spPr>
          <a:xfrm>
            <a:off x="152400" y="2341219"/>
            <a:ext cx="868680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0" i="0" dirty="0">
                <a:effectLst/>
                <a:latin typeface="Roboto" panose="02000000000000000000" pitchFamily="2" charset="0"/>
              </a:rPr>
              <a:t>Iowa plays a crucial role in the U.S. export landscape, particularly in agriculture and manufacturing. The state's ability to adapt to changing global markets and maintain a diverse export portfolio is vital for its economic health and job creation. The continued growth in exports reflects Iowa's strategic importance in international trade.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AFF9C7-D9A2-BF70-58D6-41394144E2E3}"/>
              </a:ext>
            </a:extLst>
          </p:cNvPr>
          <p:cNvSpPr txBox="1"/>
          <p:nvPr/>
        </p:nvSpPr>
        <p:spPr>
          <a:xfrm>
            <a:off x="591108" y="6373092"/>
            <a:ext cx="824809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2"/>
              </a:rPr>
              <a:t>https://www.worldstopexports.com/iowas-top-10-exports/#:~:text=Iowa%20generated%20an%20overall</a:t>
            </a:r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DC4561-8622-D1DD-1204-117065683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836"/>
            <a:ext cx="1766553" cy="12483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D0D02D-214A-6E0E-B495-E25FC2D6FE61}"/>
              </a:ext>
            </a:extLst>
          </p:cNvPr>
          <p:cNvSpPr txBox="1"/>
          <p:nvPr/>
        </p:nvSpPr>
        <p:spPr>
          <a:xfrm>
            <a:off x="1005823" y="1320592"/>
            <a:ext cx="76588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0070C0"/>
                </a:solidFill>
              </a:rPr>
              <a:t>Competing in the Current Export Market </a:t>
            </a:r>
          </a:p>
          <a:p>
            <a:pPr algn="ctr"/>
            <a:r>
              <a:rPr lang="en-US" sz="3200" b="1" i="1" dirty="0">
                <a:solidFill>
                  <a:srgbClr val="0070C0"/>
                </a:solidFill>
              </a:rPr>
              <a:t>Requires Modern Inland Ports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39395F-619B-CEFC-B8BE-0F61E251009C}"/>
              </a:ext>
            </a:extLst>
          </p:cNvPr>
          <p:cNvSpPr txBox="1"/>
          <p:nvPr/>
        </p:nvSpPr>
        <p:spPr>
          <a:xfrm>
            <a:off x="1548740" y="176854"/>
            <a:ext cx="68223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50"/>
                </a:solidFill>
              </a:rPr>
              <a:t>Iowa is the #2 Agriculture </a:t>
            </a:r>
          </a:p>
          <a:p>
            <a:pPr algn="ctr"/>
            <a:r>
              <a:rPr lang="en-US" sz="3600" b="1" dirty="0">
                <a:solidFill>
                  <a:srgbClr val="00B050"/>
                </a:solidFill>
              </a:rPr>
              <a:t>Product Export State in the U.S. </a:t>
            </a:r>
          </a:p>
        </p:txBody>
      </p:sp>
    </p:spTree>
    <p:extLst>
      <p:ext uri="{BB962C8B-B14F-4D97-AF65-F5344CB8AC3E}">
        <p14:creationId xmlns:p14="http://schemas.microsoft.com/office/powerpoint/2010/main" val="3017108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1CA630-897D-6626-6094-1A59AF001444}"/>
              </a:ext>
            </a:extLst>
          </p:cNvPr>
          <p:cNvSpPr txBox="1"/>
          <p:nvPr/>
        </p:nvSpPr>
        <p:spPr>
          <a:xfrm>
            <a:off x="5883040" y="126530"/>
            <a:ext cx="2922969" cy="303465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tka Heading"/>
                <a:ea typeface="+mn-ea"/>
                <a:cs typeface="+mn-cs"/>
              </a:rPr>
              <a:t>Top 10 U.S. Agriculture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tka Heading"/>
                <a:ea typeface="+mn-ea"/>
                <a:cs typeface="+mn-cs"/>
              </a:rPr>
              <a:t>Exporting States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A3910D7-9DC0-5115-D24D-7F744FC26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148" y="684168"/>
            <a:ext cx="5230416" cy="5491250"/>
          </a:xfrm>
          <a:custGeom>
            <a:avLst/>
            <a:gdLst/>
            <a:ahLst/>
            <a:cxnLst/>
            <a:rect l="l" t="t" r="r" b="b"/>
            <a:pathLst>
              <a:path w="6973888" h="5761037">
                <a:moveTo>
                  <a:pt x="0" y="0"/>
                </a:moveTo>
                <a:lnTo>
                  <a:pt x="6973888" y="0"/>
                </a:lnTo>
                <a:lnTo>
                  <a:pt x="6973888" y="5761037"/>
                </a:lnTo>
                <a:lnTo>
                  <a:pt x="0" y="57610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Oval 1034">
            <a:extLst>
              <a:ext uri="{FF2B5EF4-FFF2-40B4-BE49-F238E27FC236}">
                <a16:creationId xmlns:a16="http://schemas.microsoft.com/office/drawing/2014/main" id="{61B0F92C-925A-4D2E-839E-EB381378C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96250" y="4960218"/>
            <a:ext cx="81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516D278-C206-EFCD-26E3-4A098892D53D}"/>
              </a:ext>
            </a:extLst>
          </p:cNvPr>
          <p:cNvSpPr/>
          <p:nvPr/>
        </p:nvSpPr>
        <p:spPr>
          <a:xfrm>
            <a:off x="4661941" y="3450736"/>
            <a:ext cx="806471" cy="482683"/>
          </a:xfrm>
          <a:custGeom>
            <a:avLst/>
            <a:gdLst>
              <a:gd name="connsiteX0" fmla="*/ 50 w 782537"/>
              <a:gd name="connsiteY0" fmla="*/ 392742 h 437713"/>
              <a:gd name="connsiteX1" fmla="*/ 18038 w 782537"/>
              <a:gd name="connsiteY1" fmla="*/ 389744 h 437713"/>
              <a:gd name="connsiteX2" fmla="*/ 27032 w 782537"/>
              <a:gd name="connsiteY2" fmla="*/ 332782 h 437713"/>
              <a:gd name="connsiteX3" fmla="*/ 33028 w 782537"/>
              <a:gd name="connsiteY3" fmla="*/ 275819 h 437713"/>
              <a:gd name="connsiteX4" fmla="*/ 39025 w 782537"/>
              <a:gd name="connsiteY4" fmla="*/ 251835 h 437713"/>
              <a:gd name="connsiteX5" fmla="*/ 42023 w 782537"/>
              <a:gd name="connsiteY5" fmla="*/ 218856 h 437713"/>
              <a:gd name="connsiteX6" fmla="*/ 51017 w 782537"/>
              <a:gd name="connsiteY6" fmla="*/ 149902 h 437713"/>
              <a:gd name="connsiteX7" fmla="*/ 63009 w 782537"/>
              <a:gd name="connsiteY7" fmla="*/ 119921 h 437713"/>
              <a:gd name="connsiteX8" fmla="*/ 72003 w 782537"/>
              <a:gd name="connsiteY8" fmla="*/ 113925 h 437713"/>
              <a:gd name="connsiteX9" fmla="*/ 83995 w 782537"/>
              <a:gd name="connsiteY9" fmla="*/ 104931 h 437713"/>
              <a:gd name="connsiteX10" fmla="*/ 128966 w 782537"/>
              <a:gd name="connsiteY10" fmla="*/ 83945 h 437713"/>
              <a:gd name="connsiteX11" fmla="*/ 155948 w 782537"/>
              <a:gd name="connsiteY11" fmla="*/ 68955 h 437713"/>
              <a:gd name="connsiteX12" fmla="*/ 173936 w 782537"/>
              <a:gd name="connsiteY12" fmla="*/ 59961 h 437713"/>
              <a:gd name="connsiteX13" fmla="*/ 206914 w 782537"/>
              <a:gd name="connsiteY13" fmla="*/ 29980 h 437713"/>
              <a:gd name="connsiteX14" fmla="*/ 224903 w 782537"/>
              <a:gd name="connsiteY14" fmla="*/ 23984 h 437713"/>
              <a:gd name="connsiteX15" fmla="*/ 275869 w 782537"/>
              <a:gd name="connsiteY15" fmla="*/ 17988 h 437713"/>
              <a:gd name="connsiteX16" fmla="*/ 329834 w 782537"/>
              <a:gd name="connsiteY16" fmla="*/ 5996 h 437713"/>
              <a:gd name="connsiteX17" fmla="*/ 347822 w 782537"/>
              <a:gd name="connsiteY17" fmla="*/ 0 h 437713"/>
              <a:gd name="connsiteX18" fmla="*/ 437763 w 782537"/>
              <a:gd name="connsiteY18" fmla="*/ 5996 h 437713"/>
              <a:gd name="connsiteX19" fmla="*/ 581668 w 782537"/>
              <a:gd name="connsiteY19" fmla="*/ 11992 h 437713"/>
              <a:gd name="connsiteX20" fmla="*/ 605653 w 782537"/>
              <a:gd name="connsiteY20" fmla="*/ 20986 h 437713"/>
              <a:gd name="connsiteX21" fmla="*/ 614647 w 782537"/>
              <a:gd name="connsiteY21" fmla="*/ 29980 h 437713"/>
              <a:gd name="connsiteX22" fmla="*/ 632635 w 782537"/>
              <a:gd name="connsiteY22" fmla="*/ 35976 h 437713"/>
              <a:gd name="connsiteX23" fmla="*/ 665613 w 782537"/>
              <a:gd name="connsiteY23" fmla="*/ 65957 h 437713"/>
              <a:gd name="connsiteX24" fmla="*/ 677606 w 782537"/>
              <a:gd name="connsiteY24" fmla="*/ 92939 h 437713"/>
              <a:gd name="connsiteX25" fmla="*/ 695594 w 782537"/>
              <a:gd name="connsiteY25" fmla="*/ 110927 h 437713"/>
              <a:gd name="connsiteX26" fmla="*/ 704588 w 782537"/>
              <a:gd name="connsiteY26" fmla="*/ 131913 h 437713"/>
              <a:gd name="connsiteX27" fmla="*/ 719578 w 782537"/>
              <a:gd name="connsiteY27" fmla="*/ 143906 h 437713"/>
              <a:gd name="connsiteX28" fmla="*/ 728572 w 782537"/>
              <a:gd name="connsiteY28" fmla="*/ 161894 h 437713"/>
              <a:gd name="connsiteX29" fmla="*/ 734568 w 782537"/>
              <a:gd name="connsiteY29" fmla="*/ 176884 h 437713"/>
              <a:gd name="connsiteX30" fmla="*/ 746560 w 782537"/>
              <a:gd name="connsiteY30" fmla="*/ 188876 h 437713"/>
              <a:gd name="connsiteX31" fmla="*/ 752556 w 782537"/>
              <a:gd name="connsiteY31" fmla="*/ 197870 h 437713"/>
              <a:gd name="connsiteX32" fmla="*/ 770545 w 782537"/>
              <a:gd name="connsiteY32" fmla="*/ 209862 h 437713"/>
              <a:gd name="connsiteX33" fmla="*/ 776541 w 782537"/>
              <a:gd name="connsiteY33" fmla="*/ 221854 h 437713"/>
              <a:gd name="connsiteX34" fmla="*/ 782537 w 782537"/>
              <a:gd name="connsiteY34" fmla="*/ 242841 h 437713"/>
              <a:gd name="connsiteX35" fmla="*/ 779539 w 782537"/>
              <a:gd name="connsiteY35" fmla="*/ 323788 h 437713"/>
              <a:gd name="connsiteX36" fmla="*/ 773543 w 782537"/>
              <a:gd name="connsiteY36" fmla="*/ 365760 h 437713"/>
              <a:gd name="connsiteX37" fmla="*/ 758552 w 782537"/>
              <a:gd name="connsiteY37" fmla="*/ 404734 h 437713"/>
              <a:gd name="connsiteX38" fmla="*/ 737566 w 782537"/>
              <a:gd name="connsiteY38" fmla="*/ 419725 h 437713"/>
              <a:gd name="connsiteX39" fmla="*/ 722576 w 782537"/>
              <a:gd name="connsiteY39" fmla="*/ 425721 h 437713"/>
              <a:gd name="connsiteX40" fmla="*/ 695594 w 782537"/>
              <a:gd name="connsiteY40" fmla="*/ 428719 h 437713"/>
              <a:gd name="connsiteX41" fmla="*/ 605653 w 782537"/>
              <a:gd name="connsiteY41" fmla="*/ 437713 h 437713"/>
              <a:gd name="connsiteX42" fmla="*/ 530702 w 782537"/>
              <a:gd name="connsiteY42" fmla="*/ 434715 h 437713"/>
              <a:gd name="connsiteX43" fmla="*/ 500722 w 782537"/>
              <a:gd name="connsiteY43" fmla="*/ 431717 h 437713"/>
              <a:gd name="connsiteX44" fmla="*/ 404785 w 782537"/>
              <a:gd name="connsiteY44" fmla="*/ 425721 h 437713"/>
              <a:gd name="connsiteX45" fmla="*/ 392792 w 782537"/>
              <a:gd name="connsiteY45" fmla="*/ 422723 h 437713"/>
              <a:gd name="connsiteX46" fmla="*/ 227901 w 782537"/>
              <a:gd name="connsiteY46" fmla="*/ 413729 h 437713"/>
              <a:gd name="connsiteX47" fmla="*/ 125967 w 782537"/>
              <a:gd name="connsiteY47" fmla="*/ 416727 h 437713"/>
              <a:gd name="connsiteX48" fmla="*/ 36027 w 782537"/>
              <a:gd name="connsiteY48" fmla="*/ 410731 h 437713"/>
              <a:gd name="connsiteX49" fmla="*/ 24034 w 782537"/>
              <a:gd name="connsiteY49" fmla="*/ 404734 h 437713"/>
              <a:gd name="connsiteX50" fmla="*/ 50 w 782537"/>
              <a:gd name="connsiteY50" fmla="*/ 392742 h 43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782537" h="437713">
                <a:moveTo>
                  <a:pt x="50" y="392742"/>
                </a:moveTo>
                <a:cubicBezTo>
                  <a:pt x="-949" y="390244"/>
                  <a:pt x="13291" y="393541"/>
                  <a:pt x="18038" y="389744"/>
                </a:cubicBezTo>
                <a:cubicBezTo>
                  <a:pt x="37333" y="374308"/>
                  <a:pt x="28708" y="352893"/>
                  <a:pt x="27032" y="332782"/>
                </a:cubicBezTo>
                <a:cubicBezTo>
                  <a:pt x="29301" y="301016"/>
                  <a:pt x="27676" y="299009"/>
                  <a:pt x="33028" y="275819"/>
                </a:cubicBezTo>
                <a:cubicBezTo>
                  <a:pt x="34881" y="267789"/>
                  <a:pt x="39025" y="251835"/>
                  <a:pt x="39025" y="251835"/>
                </a:cubicBezTo>
                <a:cubicBezTo>
                  <a:pt x="40024" y="240842"/>
                  <a:pt x="40733" y="229819"/>
                  <a:pt x="42023" y="218856"/>
                </a:cubicBezTo>
                <a:cubicBezTo>
                  <a:pt x="44731" y="195835"/>
                  <a:pt x="47079" y="172744"/>
                  <a:pt x="51017" y="149902"/>
                </a:cubicBezTo>
                <a:cubicBezTo>
                  <a:pt x="51746" y="145671"/>
                  <a:pt x="58909" y="124841"/>
                  <a:pt x="63009" y="119921"/>
                </a:cubicBezTo>
                <a:cubicBezTo>
                  <a:pt x="65316" y="117153"/>
                  <a:pt x="69071" y="116019"/>
                  <a:pt x="72003" y="113925"/>
                </a:cubicBezTo>
                <a:cubicBezTo>
                  <a:pt x="76069" y="111021"/>
                  <a:pt x="79679" y="107449"/>
                  <a:pt x="83995" y="104931"/>
                </a:cubicBezTo>
                <a:cubicBezTo>
                  <a:pt x="113395" y="87781"/>
                  <a:pt x="100948" y="97954"/>
                  <a:pt x="128966" y="83945"/>
                </a:cubicBezTo>
                <a:cubicBezTo>
                  <a:pt x="138169" y="79344"/>
                  <a:pt x="146870" y="73797"/>
                  <a:pt x="155948" y="68955"/>
                </a:cubicBezTo>
                <a:cubicBezTo>
                  <a:pt x="161863" y="65800"/>
                  <a:pt x="168665" y="64103"/>
                  <a:pt x="173936" y="59961"/>
                </a:cubicBezTo>
                <a:cubicBezTo>
                  <a:pt x="179529" y="55567"/>
                  <a:pt x="195185" y="35192"/>
                  <a:pt x="206914" y="29980"/>
                </a:cubicBezTo>
                <a:cubicBezTo>
                  <a:pt x="212690" y="27413"/>
                  <a:pt x="218621" y="24682"/>
                  <a:pt x="224903" y="23984"/>
                </a:cubicBezTo>
                <a:lnTo>
                  <a:pt x="275869" y="17988"/>
                </a:lnTo>
                <a:cubicBezTo>
                  <a:pt x="293965" y="14508"/>
                  <a:pt x="311957" y="10465"/>
                  <a:pt x="329834" y="5996"/>
                </a:cubicBezTo>
                <a:cubicBezTo>
                  <a:pt x="335966" y="4463"/>
                  <a:pt x="347822" y="0"/>
                  <a:pt x="347822" y="0"/>
                </a:cubicBezTo>
                <a:cubicBezTo>
                  <a:pt x="379930" y="2470"/>
                  <a:pt x="404919" y="4628"/>
                  <a:pt x="437763" y="5996"/>
                </a:cubicBezTo>
                <a:cubicBezTo>
                  <a:pt x="608002" y="13089"/>
                  <a:pt x="466658" y="5227"/>
                  <a:pt x="581668" y="11992"/>
                </a:cubicBezTo>
                <a:cubicBezTo>
                  <a:pt x="587649" y="13985"/>
                  <a:pt x="601554" y="18424"/>
                  <a:pt x="605653" y="20986"/>
                </a:cubicBezTo>
                <a:cubicBezTo>
                  <a:pt x="609248" y="23233"/>
                  <a:pt x="610941" y="27921"/>
                  <a:pt x="614647" y="29980"/>
                </a:cubicBezTo>
                <a:cubicBezTo>
                  <a:pt x="620172" y="33049"/>
                  <a:pt x="626859" y="33409"/>
                  <a:pt x="632635" y="35976"/>
                </a:cubicBezTo>
                <a:cubicBezTo>
                  <a:pt x="643509" y="40809"/>
                  <a:pt x="662701" y="62753"/>
                  <a:pt x="665613" y="65957"/>
                </a:cubicBezTo>
                <a:cubicBezTo>
                  <a:pt x="680867" y="82737"/>
                  <a:pt x="660379" y="67100"/>
                  <a:pt x="677606" y="92939"/>
                </a:cubicBezTo>
                <a:cubicBezTo>
                  <a:pt x="682310" y="99994"/>
                  <a:pt x="690297" y="104306"/>
                  <a:pt x="695594" y="110927"/>
                </a:cubicBezTo>
                <a:cubicBezTo>
                  <a:pt x="709626" y="128467"/>
                  <a:pt x="695494" y="116755"/>
                  <a:pt x="704588" y="131913"/>
                </a:cubicBezTo>
                <a:cubicBezTo>
                  <a:pt x="707437" y="136662"/>
                  <a:pt x="715491" y="141181"/>
                  <a:pt x="719578" y="143906"/>
                </a:cubicBezTo>
                <a:cubicBezTo>
                  <a:pt x="727114" y="166513"/>
                  <a:pt x="716949" y="138647"/>
                  <a:pt x="728572" y="161894"/>
                </a:cubicBezTo>
                <a:cubicBezTo>
                  <a:pt x="730979" y="166707"/>
                  <a:pt x="731583" y="172406"/>
                  <a:pt x="734568" y="176884"/>
                </a:cubicBezTo>
                <a:cubicBezTo>
                  <a:pt x="737704" y="181588"/>
                  <a:pt x="742881" y="184584"/>
                  <a:pt x="746560" y="188876"/>
                </a:cubicBezTo>
                <a:cubicBezTo>
                  <a:pt x="748905" y="191612"/>
                  <a:pt x="749844" y="195497"/>
                  <a:pt x="752556" y="197870"/>
                </a:cubicBezTo>
                <a:cubicBezTo>
                  <a:pt x="757980" y="202615"/>
                  <a:pt x="764549" y="205865"/>
                  <a:pt x="770545" y="209862"/>
                </a:cubicBezTo>
                <a:cubicBezTo>
                  <a:pt x="772544" y="213859"/>
                  <a:pt x="774781" y="217746"/>
                  <a:pt x="776541" y="221854"/>
                </a:cubicBezTo>
                <a:cubicBezTo>
                  <a:pt x="779121" y="227874"/>
                  <a:pt x="781016" y="236758"/>
                  <a:pt x="782537" y="242841"/>
                </a:cubicBezTo>
                <a:cubicBezTo>
                  <a:pt x="781538" y="269823"/>
                  <a:pt x="780958" y="296824"/>
                  <a:pt x="779539" y="323788"/>
                </a:cubicBezTo>
                <a:cubicBezTo>
                  <a:pt x="776496" y="381614"/>
                  <a:pt x="779963" y="340082"/>
                  <a:pt x="773543" y="365760"/>
                </a:cubicBezTo>
                <a:cubicBezTo>
                  <a:pt x="768271" y="386848"/>
                  <a:pt x="773738" y="380871"/>
                  <a:pt x="758552" y="404734"/>
                </a:cubicBezTo>
                <a:cubicBezTo>
                  <a:pt x="753297" y="412991"/>
                  <a:pt x="746078" y="415942"/>
                  <a:pt x="737566" y="419725"/>
                </a:cubicBezTo>
                <a:cubicBezTo>
                  <a:pt x="732648" y="421911"/>
                  <a:pt x="727838" y="424593"/>
                  <a:pt x="722576" y="425721"/>
                </a:cubicBezTo>
                <a:cubicBezTo>
                  <a:pt x="713728" y="427617"/>
                  <a:pt x="704543" y="427377"/>
                  <a:pt x="695594" y="428719"/>
                </a:cubicBezTo>
                <a:cubicBezTo>
                  <a:pt x="627019" y="439005"/>
                  <a:pt x="702513" y="432615"/>
                  <a:pt x="605653" y="437713"/>
                </a:cubicBezTo>
                <a:lnTo>
                  <a:pt x="530702" y="434715"/>
                </a:lnTo>
                <a:cubicBezTo>
                  <a:pt x="520675" y="434142"/>
                  <a:pt x="510740" y="432433"/>
                  <a:pt x="500722" y="431717"/>
                </a:cubicBezTo>
                <a:lnTo>
                  <a:pt x="404785" y="425721"/>
                </a:lnTo>
                <a:cubicBezTo>
                  <a:pt x="400787" y="424722"/>
                  <a:pt x="396903" y="423002"/>
                  <a:pt x="392792" y="422723"/>
                </a:cubicBezTo>
                <a:cubicBezTo>
                  <a:pt x="337873" y="419000"/>
                  <a:pt x="227901" y="413729"/>
                  <a:pt x="227901" y="413729"/>
                </a:cubicBezTo>
                <a:cubicBezTo>
                  <a:pt x="193923" y="414728"/>
                  <a:pt x="159960" y="416727"/>
                  <a:pt x="125967" y="416727"/>
                </a:cubicBezTo>
                <a:cubicBezTo>
                  <a:pt x="114856" y="416727"/>
                  <a:pt x="62093" y="421903"/>
                  <a:pt x="36027" y="410731"/>
                </a:cubicBezTo>
                <a:cubicBezTo>
                  <a:pt x="31919" y="408970"/>
                  <a:pt x="28219" y="406303"/>
                  <a:pt x="24034" y="404734"/>
                </a:cubicBezTo>
                <a:cubicBezTo>
                  <a:pt x="6352" y="398103"/>
                  <a:pt x="1049" y="395240"/>
                  <a:pt x="50" y="392742"/>
                </a:cubicBezTo>
                <a:close/>
              </a:path>
            </a:pathLst>
          </a:custGeom>
          <a:solidFill>
            <a:srgbClr val="F78D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52D48D9-338B-1EF1-CCDB-A25570A30578}"/>
              </a:ext>
            </a:extLst>
          </p:cNvPr>
          <p:cNvSpPr/>
          <p:nvPr/>
        </p:nvSpPr>
        <p:spPr>
          <a:xfrm>
            <a:off x="7866345" y="4772416"/>
            <a:ext cx="1064957" cy="1465546"/>
          </a:xfrm>
          <a:prstGeom prst="rect">
            <a:avLst/>
          </a:prstGeom>
          <a:solidFill>
            <a:srgbClr val="1B19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59ABF6-06FC-4BC9-188B-1F0AE8C92113}"/>
              </a:ext>
            </a:extLst>
          </p:cNvPr>
          <p:cNvSpPr txBox="1"/>
          <p:nvPr/>
        </p:nvSpPr>
        <p:spPr>
          <a:xfrm>
            <a:off x="3343144" y="2548952"/>
            <a:ext cx="6174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#4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F18C4A-C4C5-DB51-6230-A15B182C1B53}"/>
              </a:ext>
            </a:extLst>
          </p:cNvPr>
          <p:cNvSpPr txBox="1"/>
          <p:nvPr/>
        </p:nvSpPr>
        <p:spPr>
          <a:xfrm>
            <a:off x="4373769" y="2805959"/>
            <a:ext cx="833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#15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A3A951-4DCC-CDB7-0C70-042AD11E49DA}"/>
              </a:ext>
            </a:extLst>
          </p:cNvPr>
          <p:cNvSpPr txBox="1"/>
          <p:nvPr/>
        </p:nvSpPr>
        <p:spPr>
          <a:xfrm>
            <a:off x="3346003" y="3717129"/>
            <a:ext cx="6174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#2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E9054B0-7837-4C76-C600-3ADABEE421F3}"/>
              </a:ext>
            </a:extLst>
          </p:cNvPr>
          <p:cNvSpPr txBox="1"/>
          <p:nvPr/>
        </p:nvSpPr>
        <p:spPr>
          <a:xfrm>
            <a:off x="2338910" y="3717129"/>
            <a:ext cx="6174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#5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2B2DB05-C5C5-2C53-00F4-DD5A8977AB8F}"/>
              </a:ext>
            </a:extLst>
          </p:cNvPr>
          <p:cNvSpPr txBox="1"/>
          <p:nvPr/>
        </p:nvSpPr>
        <p:spPr>
          <a:xfrm>
            <a:off x="4620093" y="3717129"/>
            <a:ext cx="6174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#3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29BF49-712C-EBFA-BD60-5AE6708DA19F}"/>
              </a:ext>
            </a:extLst>
          </p:cNvPr>
          <p:cNvSpPr txBox="1"/>
          <p:nvPr/>
        </p:nvSpPr>
        <p:spPr>
          <a:xfrm>
            <a:off x="5762200" y="3802920"/>
            <a:ext cx="328487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Iowa’s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Inland Ports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&amp; Waterways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Serve 5 States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CEAA84F-5B52-EEA1-F116-773450AAED54}"/>
              </a:ext>
            </a:extLst>
          </p:cNvPr>
          <p:cNvSpPr/>
          <p:nvPr/>
        </p:nvSpPr>
        <p:spPr>
          <a:xfrm>
            <a:off x="2116900" y="2354893"/>
            <a:ext cx="3282426" cy="2299679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71302ED-475A-B3D0-855C-10C1B36A1445}"/>
              </a:ext>
            </a:extLst>
          </p:cNvPr>
          <p:cNvSpPr txBox="1"/>
          <p:nvPr/>
        </p:nvSpPr>
        <p:spPr>
          <a:xfrm>
            <a:off x="3960621" y="5222348"/>
            <a:ext cx="6174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#8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DF3A14-335E-F134-1827-ECF2E96C7EA3}"/>
              </a:ext>
            </a:extLst>
          </p:cNvPr>
          <p:cNvSpPr txBox="1"/>
          <p:nvPr/>
        </p:nvSpPr>
        <p:spPr>
          <a:xfrm>
            <a:off x="30535" y="6457207"/>
            <a:ext cx="9179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https://www.ers.usda.gov/data-products/state-agricultural-trade-data/annual-state-agricultural-exports</a:t>
            </a: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211266-3013-2D57-E98E-BB6DA3E2C1F1}"/>
              </a:ext>
            </a:extLst>
          </p:cNvPr>
          <p:cNvSpPr txBox="1"/>
          <p:nvPr/>
        </p:nvSpPr>
        <p:spPr>
          <a:xfrm>
            <a:off x="2452324" y="4693684"/>
            <a:ext cx="833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#10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BF31A1-47A2-E6FE-B104-10A0741ABDAF}"/>
              </a:ext>
            </a:extLst>
          </p:cNvPr>
          <p:cNvSpPr txBox="1"/>
          <p:nvPr/>
        </p:nvSpPr>
        <p:spPr>
          <a:xfrm>
            <a:off x="2038642" y="1532136"/>
            <a:ext cx="6174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#9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ABE6D2-F7D0-981E-C199-9BF3E8548890}"/>
              </a:ext>
            </a:extLst>
          </p:cNvPr>
          <p:cNvSpPr txBox="1"/>
          <p:nvPr/>
        </p:nvSpPr>
        <p:spPr>
          <a:xfrm>
            <a:off x="6996216" y="3032372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(2023)</a:t>
            </a:r>
          </a:p>
        </p:txBody>
      </p:sp>
    </p:spTree>
    <p:extLst>
      <p:ext uri="{BB962C8B-B14F-4D97-AF65-F5344CB8AC3E}">
        <p14:creationId xmlns:p14="http://schemas.microsoft.com/office/powerpoint/2010/main" val="1717332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C10E5E-C247-F6AB-02ED-372C7BAE3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62" y="4235392"/>
            <a:ext cx="1994231" cy="258560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C03C6F-17B4-1B30-2CF6-E6A1F5079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1574" y="4235392"/>
            <a:ext cx="2009552" cy="258560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C119E6-F0F2-F3D7-6941-B64788615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33" y="116958"/>
            <a:ext cx="4175150" cy="38808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EA58D3-0347-9403-A629-ACD6CE2B08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031"/>
          <a:stretch>
            <a:fillRect/>
          </a:stretch>
        </p:blipFill>
        <p:spPr>
          <a:xfrm>
            <a:off x="4221127" y="116958"/>
            <a:ext cx="4922874" cy="6507126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E06FB8A7-303C-A8F2-A5D8-91D3A4877BE6}"/>
              </a:ext>
            </a:extLst>
          </p:cNvPr>
          <p:cNvSpPr/>
          <p:nvPr/>
        </p:nvSpPr>
        <p:spPr>
          <a:xfrm>
            <a:off x="4221126" y="999460"/>
            <a:ext cx="3413051" cy="1446028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564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B3669A-93B7-FDA2-86A2-0D3D65301A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683" b="4683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B867D51-2067-764B-ACB6-4F76E203242A}"/>
              </a:ext>
            </a:extLst>
          </p:cNvPr>
          <p:cNvSpPr/>
          <p:nvPr/>
        </p:nvSpPr>
        <p:spPr>
          <a:xfrm>
            <a:off x="5348177" y="2785730"/>
            <a:ext cx="1158949" cy="2062717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251432-ECB9-7FAD-F353-BE83C21F1099}"/>
              </a:ext>
            </a:extLst>
          </p:cNvPr>
          <p:cNvSpPr txBox="1"/>
          <p:nvPr/>
        </p:nvSpPr>
        <p:spPr>
          <a:xfrm rot="19701344">
            <a:off x="3627385" y="2402959"/>
            <a:ext cx="209345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i="1" dirty="0"/>
              <a:t>Iowa Ports </a:t>
            </a:r>
          </a:p>
          <a:p>
            <a:pPr algn="ctr"/>
            <a:r>
              <a:rPr lang="en-US" sz="3200" b="1" i="1" dirty="0"/>
              <a:t>Missing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E2A832-DAEB-548F-41E0-935234B37511}"/>
              </a:ext>
            </a:extLst>
          </p:cNvPr>
          <p:cNvSpPr txBox="1"/>
          <p:nvPr/>
        </p:nvSpPr>
        <p:spPr>
          <a:xfrm>
            <a:off x="8098714" y="602405"/>
            <a:ext cx="1045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Feb 2025</a:t>
            </a:r>
          </a:p>
        </p:txBody>
      </p:sp>
    </p:spTree>
    <p:extLst>
      <p:ext uri="{BB962C8B-B14F-4D97-AF65-F5344CB8AC3E}">
        <p14:creationId xmlns:p14="http://schemas.microsoft.com/office/powerpoint/2010/main" val="32312031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DFloatVTI">
  <a:themeElements>
    <a:clrScheme name="Float">
      <a:dk1>
        <a:sysClr val="windowText" lastClr="000000"/>
      </a:dk1>
      <a:lt1>
        <a:sysClr val="window" lastClr="FFFFFF"/>
      </a:lt1>
      <a:dk2>
        <a:srgbClr val="1B192E"/>
      </a:dk2>
      <a:lt2>
        <a:srgbClr val="EAE5EB"/>
      </a:lt2>
      <a:accent1>
        <a:srgbClr val="13BE89"/>
      </a:accent1>
      <a:accent2>
        <a:srgbClr val="12B1BF"/>
      </a:accent2>
      <a:accent3>
        <a:srgbClr val="D40AA8"/>
      </a:accent3>
      <a:accent4>
        <a:srgbClr val="B86E62"/>
      </a:accent4>
      <a:accent5>
        <a:srgbClr val="A3A3C1"/>
      </a:accent5>
      <a:accent6>
        <a:srgbClr val="37335B"/>
      </a:accent6>
      <a:hlink>
        <a:srgbClr val="0066FF"/>
      </a:hlink>
      <a:folHlink>
        <a:srgbClr val="666699"/>
      </a:folHlink>
    </a:clrScheme>
    <a:fontScheme name="Float">
      <a:majorFont>
        <a:latin typeface="Sitka Heading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DFloatVTI" id="{F59BA300-ED19-4B39-9AE3-7882B1DE8B78}" vid="{0FEC63E3-719F-4F50-9F1E-5B8BAF39109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16660</TotalTime>
  <Words>381</Words>
  <Application>Microsoft Office PowerPoint</Application>
  <PresentationFormat>On-screen Show (4:3)</PresentationFormat>
  <Paragraphs>69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Aptos</vt:lpstr>
      <vt:lpstr>Aptos Display</vt:lpstr>
      <vt:lpstr>Arial</vt:lpstr>
      <vt:lpstr>Calibri</vt:lpstr>
      <vt:lpstr>Calibri Light</vt:lpstr>
      <vt:lpstr>Roboto</vt:lpstr>
      <vt:lpstr>Sitka Heading</vt:lpstr>
      <vt:lpstr>Source Sans Pro</vt:lpstr>
      <vt:lpstr>Stencil</vt:lpstr>
      <vt:lpstr>Office Theme</vt:lpstr>
      <vt:lpstr>1_Office Theme</vt:lpstr>
      <vt:lpstr>3DFloatVTI</vt:lpstr>
      <vt:lpstr>PowerPoint Presentation</vt:lpstr>
      <vt:lpstr>Bottom Line</vt:lpstr>
      <vt:lpstr>PowerPoint Presentation</vt:lpstr>
      <vt:lpstr>Upper Mississippi River Basin  State Ports Associations</vt:lpstr>
      <vt:lpstr>Upper Mississippi River Basin Ports Associations (2025)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Robert Sinkler</dc:creator>
  <cp:lastModifiedBy>Majors, Shawn</cp:lastModifiedBy>
  <cp:revision>58</cp:revision>
  <cp:lastPrinted>2025-06-04T14:29:27Z</cp:lastPrinted>
  <dcterms:created xsi:type="dcterms:W3CDTF">2025-05-20T15:36:51Z</dcterms:created>
  <dcterms:modified xsi:type="dcterms:W3CDTF">2025-10-08T13:25:51Z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faac733-ded1-41e0-8ea6-961193f81247_Enabled">
    <vt:lpwstr>true</vt:lpwstr>
  </property>
  <property fmtid="{D5CDD505-2E9C-101B-9397-08002B2CF9AE}" pid="3" name="MSIP_Label_0faac733-ded1-41e0-8ea6-961193f81247_SetDate">
    <vt:lpwstr>2025-10-08T13:19:51Z</vt:lpwstr>
  </property>
  <property fmtid="{D5CDD505-2E9C-101B-9397-08002B2CF9AE}" pid="4" name="MSIP_Label_0faac733-ded1-41e0-8ea6-961193f81247_Method">
    <vt:lpwstr>Standard</vt:lpwstr>
  </property>
  <property fmtid="{D5CDD505-2E9C-101B-9397-08002B2CF9AE}" pid="5" name="MSIP_Label_0faac733-ded1-41e0-8ea6-961193f81247_Name">
    <vt:lpwstr>defa4170-0d19-0005-0004-bc88714345d2</vt:lpwstr>
  </property>
  <property fmtid="{D5CDD505-2E9C-101B-9397-08002B2CF9AE}" pid="6" name="MSIP_Label_0faac733-ded1-41e0-8ea6-961193f81247_SiteId">
    <vt:lpwstr>a1e65fcc-32fa-4fdd-8692-0cc2eb06676e</vt:lpwstr>
  </property>
  <property fmtid="{D5CDD505-2E9C-101B-9397-08002B2CF9AE}" pid="7" name="MSIP_Label_0faac733-ded1-41e0-8ea6-961193f81247_ActionId">
    <vt:lpwstr>aa0dcea5-9c5f-43f6-b851-1577b19afb7c</vt:lpwstr>
  </property>
  <property fmtid="{D5CDD505-2E9C-101B-9397-08002B2CF9AE}" pid="8" name="MSIP_Label_0faac733-ded1-41e0-8ea6-961193f81247_ContentBits">
    <vt:lpwstr>0</vt:lpwstr>
  </property>
</Properties>
</file>