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321" r:id="rId3"/>
    <p:sldId id="304" r:id="rId4"/>
    <p:sldId id="305" r:id="rId5"/>
    <p:sldId id="296" r:id="rId6"/>
    <p:sldId id="325" r:id="rId7"/>
    <p:sldId id="307" r:id="rId8"/>
    <p:sldId id="322" r:id="rId9"/>
    <p:sldId id="324" r:id="rId10"/>
    <p:sldId id="320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61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37" autoAdjust="0"/>
  </p:normalViewPr>
  <p:slideViewPr>
    <p:cSldViewPr>
      <p:cViewPr varScale="1">
        <p:scale>
          <a:sx n="86" d="100"/>
          <a:sy n="86" d="100"/>
        </p:scale>
        <p:origin x="1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2364" y="84"/>
      </p:cViewPr>
      <p:guideLst>
        <p:guide orient="horz" pos="2932"/>
        <p:guide pos="2261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65ABA0CD-338B-4C73-8F65-B9C9A0642D0F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9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980D6AE5-888F-4CF9-B0A9-FD01F9F1A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92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3E0452C3-9993-4358-8F39-080B2EDEF941}" type="datetimeFigureOut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5" rIns="92290" bIns="4614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2290" tIns="46145" rIns="92290" bIns="461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4820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24A3D0F8-2DBA-4FE2-8EEE-573EB39B8F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1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Slightly updated.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Not update but will update.  If you have a different aerial get it to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2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Need updates for this slide. Note the DOT Commission will have seen the complex the day before.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2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Not updated but I am assuming this interchange remains a high priority and we should update?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57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Slightly updated. Do you want to use this slide or something different relative to expanding to the west?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31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Anything else to add.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3D0F8-2DBA-4FE2-8EEE-573EB39B8F3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5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We could move this slide to the beginning or keep at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8F5A-67D3-4008-9266-5FE9001B337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5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8F53-141C-4D0F-8ADC-71607AE4AE3B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87905-F81B-4050-957E-345065CE39A1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B1A5-31FD-49A8-BDC0-A88218F9FFAF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B0B0-5179-4F09-801E-2130DD2F9695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CC17-5F0D-46C0-8455-4A745FEBD3AD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F65A-720C-4AF0-83D9-DD9341E477B3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0F33-D92E-4758-8285-1D86318C9FBD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1C468-4FFC-49B1-A32F-B1C653D9CC1E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D61D-1BB0-4E65-97FD-8243F2F89A75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5570-B4BE-48FA-B569-089B77B34393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5588-622B-44AC-BBDE-30699477F3D5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4992-6DF5-4539-92D9-045A14EAD141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B70D-C0E4-497C-9789-7EFA68F6F1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dge 2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tretch>
            <a:fillRect/>
          </a:stretch>
        </p:blipFill>
        <p:spPr>
          <a:xfrm>
            <a:off x="0" y="0"/>
            <a:ext cx="1600200" cy="1068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137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971800" y="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6" cstate="print">
            <a:lum bright="7000"/>
          </a:blip>
          <a:srcRect/>
          <a:stretch>
            <a:fillRect/>
          </a:stretch>
        </p:blipFill>
        <p:spPr bwMode="auto">
          <a:xfrm>
            <a:off x="5943600" y="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9487" y="0"/>
            <a:ext cx="1604513" cy="10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Iowa DOT Commission Presentation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October 14, 2025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480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74750"/>
            <a:chOff x="0" y="0"/>
            <a:chExt cx="9144000" cy="1074750"/>
          </a:xfrm>
        </p:grpSpPr>
        <p:pic>
          <p:nvPicPr>
            <p:cNvPr id="5" name="Picture 4" descr="bridge 2.jpg"/>
            <p:cNvPicPr>
              <a:picLocks noChangeAspect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>
            <a:xfrm>
              <a:off x="0" y="0"/>
              <a:ext cx="1600200" cy="10681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00200" y="0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2971800" y="0"/>
              <a:ext cx="152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/>
            <p:nvPr/>
          </p:nvPicPr>
          <p:blipFill>
            <a:blip r:embed="rId6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5943600" y="0"/>
              <a:ext cx="1600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5800" y="0"/>
              <a:ext cx="1447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9487" y="0"/>
              <a:ext cx="1604513" cy="107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0969" y="1251419"/>
            <a:ext cx="8229600" cy="914400"/>
          </a:xfrm>
        </p:spPr>
        <p:txBody>
          <a:bodyPr/>
          <a:lstStyle/>
          <a:p>
            <a:r>
              <a:rPr lang="en-US" b="1" dirty="0"/>
              <a:t>Iowa DOT Staff Appreciated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343400"/>
          </a:xfrm>
        </p:spPr>
        <p:txBody>
          <a:bodyPr>
            <a:normAutofit/>
          </a:bodyPr>
          <a:lstStyle/>
          <a:p>
            <a:r>
              <a:rPr lang="en-US" b="1" dirty="0"/>
              <a:t>Consistent communication on various projects between engineers, PIO’s, District staff, &amp; Public</a:t>
            </a:r>
          </a:p>
          <a:p>
            <a:r>
              <a:rPr lang="en-US" b="1" dirty="0"/>
              <a:t>Open to troubleshooting issues when they arise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Thank You! Questions?</a:t>
            </a:r>
          </a:p>
          <a:p>
            <a:pPr marL="0" indent="0" algn="ctr">
              <a:buNone/>
            </a:pPr>
            <a:r>
              <a:rPr lang="en-US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13175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Quad City Contingent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76800"/>
          </a:xfrm>
        </p:spPr>
        <p:txBody>
          <a:bodyPr>
            <a:normAutofit/>
          </a:bodyPr>
          <a:lstStyle/>
          <a:p>
            <a:r>
              <a:rPr lang="en-US" sz="2800" b="1" dirty="0"/>
              <a:t>Nicole Gleason, Interim Davenport City Administrator </a:t>
            </a:r>
          </a:p>
          <a:p>
            <a:r>
              <a:rPr lang="en-US" sz="2800" b="1" dirty="0"/>
              <a:t>Brian Schadt, Davenport City Engineering </a:t>
            </a:r>
          </a:p>
          <a:p>
            <a:r>
              <a:rPr lang="en-US" sz="2800" b="1" dirty="0"/>
              <a:t>Decker Ploehn, Bettendorf City Administrator</a:t>
            </a:r>
          </a:p>
          <a:p>
            <a:r>
              <a:rPr lang="en-US" sz="2800" b="1" dirty="0"/>
              <a:t>Denise Bulat, Executive Director Bi-State Regional Commission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6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792806"/>
            <a:ext cx="9391121" cy="19286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/>
              <a:t>Interstate 80 Bridge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Included in Iowa and Illinois DOT TIP’s – Thank You!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Phase I Study Complete &amp; Phase II Under Contract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Includes Multi-Purpose Trail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Construction Anticipated in 2028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2400" b="1" dirty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2400" b="1" dirty="0"/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Periodic Bridge Closures Required for Repairs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WB Ramps at US 67 Interchange Rated Poor for Crashes/Geometry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2400" b="1" dirty="0"/>
          </a:p>
          <a:p>
            <a:pPr>
              <a:spcBef>
                <a:spcPts val="0"/>
              </a:spcBef>
            </a:pPr>
            <a:endParaRPr lang="en-US" sz="20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032" r="6032"/>
          <a:stretch>
            <a:fillRect/>
          </a:stretch>
        </p:blipFill>
        <p:spPr>
          <a:xfrm>
            <a:off x="1143000" y="234870"/>
            <a:ext cx="6096000" cy="43371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721475"/>
            <a:ext cx="21336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9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105400"/>
            <a:ext cx="9144000" cy="144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I-80 at Middle Road Interchange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Included in State TIP – Thank you!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34% Growth on I-80/100% on Middle Projected on Network Model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Roundabouts, W. Forest Grove Complete, Ped. Overpass has begun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142999" y="125808"/>
            <a:ext cx="6379593" cy="4784695"/>
          </a:xfrm>
        </p:spPr>
      </p:pic>
    </p:spTree>
    <p:extLst>
      <p:ext uri="{BB962C8B-B14F-4D97-AF65-F5344CB8AC3E}">
        <p14:creationId xmlns:p14="http://schemas.microsoft.com/office/powerpoint/2010/main" val="54820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29200"/>
            <a:ext cx="8077200" cy="533400"/>
          </a:xfrm>
        </p:spPr>
        <p:txBody>
          <a:bodyPr anchor="t">
            <a:noAutofit/>
          </a:bodyPr>
          <a:lstStyle/>
          <a:p>
            <a:r>
              <a:rPr lang="en-US" sz="2800" dirty="0"/>
              <a:t>I-80 at Middle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8600" y="5562600"/>
            <a:ext cx="9448800" cy="1295400"/>
          </a:xfrm>
        </p:spPr>
        <p:txBody>
          <a:bodyPr>
            <a:noAutofit/>
          </a:bodyPr>
          <a:lstStyle/>
          <a:p>
            <a:pPr marL="227013" indent="-2270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Over $200 Million in Development Completed </a:t>
            </a:r>
          </a:p>
          <a:p>
            <a:pPr marL="227013" indent="-2270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TBK Sport Complex, Iron Tee, ORA Medical Complex, QC Bank H.Q.  </a:t>
            </a:r>
          </a:p>
          <a:p>
            <a:pPr marL="227013" indent="-2270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Future Development Secured/Planned</a:t>
            </a:r>
            <a:br>
              <a:rPr lang="en-US" sz="2400" b="1" dirty="0"/>
            </a:br>
            <a:endParaRPr lang="en-US" sz="2400" b="1" dirty="0"/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F749C1A-875E-40C3-B055-53542EB63B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1279640" y="228600"/>
            <a:ext cx="64165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0352"/>
            <a:ext cx="8229600" cy="43984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2700" b="1" dirty="0"/>
              <a:t>I-74 </a:t>
            </a:r>
            <a:r>
              <a:rPr lang="en-US" sz="2700" b="1" dirty="0">
                <a:latin typeface="+mn-lt"/>
              </a:rPr>
              <a:t>Bridge</a:t>
            </a:r>
            <a:r>
              <a:rPr lang="en-US" sz="2700" b="1" dirty="0"/>
              <a:t> Corridor Project North Section</a:t>
            </a:r>
            <a:br>
              <a:rPr lang="en-US" sz="2700" b="1" dirty="0"/>
            </a:b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25" y="274638"/>
            <a:ext cx="6185075" cy="4525963"/>
          </a:xfr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718242" y="5410200"/>
            <a:ext cx="94488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0"/>
              </a:spcBef>
            </a:pPr>
            <a:r>
              <a:rPr lang="en-US" sz="2200" b="1" dirty="0"/>
              <a:t>Long Range Need Removed to Expedite Bridge Construction </a:t>
            </a:r>
          </a:p>
          <a:p>
            <a:pPr marL="227013" indent="-227013">
              <a:spcBef>
                <a:spcPts val="0"/>
              </a:spcBef>
            </a:pPr>
            <a:r>
              <a:rPr lang="en-US" sz="2200" b="1" dirty="0"/>
              <a:t>Crashes Occurring from Middle to Kimberly/Spruce Hills Dr.</a:t>
            </a:r>
          </a:p>
          <a:p>
            <a:pPr marL="227013" indent="-227013">
              <a:spcBef>
                <a:spcPts val="0"/>
              </a:spcBef>
            </a:pPr>
            <a:r>
              <a:rPr lang="en-US" sz="2200" b="1" dirty="0"/>
              <a:t>No Pedestrian/Bike Access on Kimberly/Spruce Hills Dr.</a:t>
            </a:r>
            <a:br>
              <a:rPr lang="en-US" sz="2400" b="1" dirty="0"/>
            </a:br>
            <a:endParaRPr lang="en-US" sz="2400" b="1" dirty="0"/>
          </a:p>
          <a:p>
            <a:pPr marL="227013" indent="-227013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205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045075"/>
            <a:ext cx="9067800" cy="1676400"/>
          </a:xfrm>
        </p:spPr>
        <p:txBody>
          <a:bodyPr>
            <a:noAutofit/>
          </a:bodyPr>
          <a:lstStyle/>
          <a:p>
            <a:r>
              <a:rPr lang="en-US" sz="2400" b="1" dirty="0"/>
              <a:t>Interstate 80 at US 61 Interchange </a:t>
            </a:r>
            <a:r>
              <a:rPr lang="en-US" sz="2400" b="1" u="sng" dirty="0"/>
              <a:t>~</a:t>
            </a:r>
            <a:r>
              <a:rPr lang="en-US" sz="2400" b="1" dirty="0"/>
              <a:t> 83,100 Intersecting AADT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 </a:t>
            </a:r>
            <a:r>
              <a:rPr lang="en-US" sz="2200" b="1" dirty="0"/>
              <a:t>Over 35% Growth on I-80 Forecasted +232/HMVMT Crashes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/>
              <a:t> Exit/Entrance Ramps Don’t Meet Current Standards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/>
              <a:t> Short Merge Zone at High Speeds = Dangerous Multi Vehicle Crashes 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295400" y="152400"/>
            <a:ext cx="6553199" cy="4914899"/>
          </a:xfrm>
        </p:spPr>
      </p:pic>
    </p:spTree>
    <p:extLst>
      <p:ext uri="{BB962C8B-B14F-4D97-AF65-F5344CB8AC3E}">
        <p14:creationId xmlns:p14="http://schemas.microsoft.com/office/powerpoint/2010/main" val="115271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733" y="5105023"/>
            <a:ext cx="8382000" cy="4572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Interstate 280 at Kimberly Rd Interchange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9979" y="5486400"/>
            <a:ext cx="9070619" cy="12573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b="1" dirty="0"/>
              <a:t>  </a:t>
            </a:r>
            <a:r>
              <a:rPr lang="en-US" sz="2200" b="1" dirty="0"/>
              <a:t>IDOT 2008 Study of Relocation Options w/only 0.5 Miles Between </a:t>
            </a:r>
            <a:r>
              <a:rPr lang="en-US" sz="2200" b="1" dirty="0" err="1"/>
              <a:t>Interch</a:t>
            </a:r>
            <a:r>
              <a:rPr lang="en-US" sz="2200" b="1" dirty="0"/>
              <a:t>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b="1" dirty="0"/>
              <a:t>  West Sewer Interceptor Project to I-280, $17.9 Million Underway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200" b="1" dirty="0"/>
              <a:t>  Access to 5K Acres for Industrial/Commercial Dev.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endParaRPr lang="en-US" sz="2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471" b="1471"/>
          <a:stretch>
            <a:fillRect/>
          </a:stretch>
        </p:blipFill>
        <p:spPr bwMode="auto">
          <a:xfrm>
            <a:off x="1447800" y="20955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983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818312" cy="990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Centennial Bridge/US67 Corridor Project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r="6267"/>
          <a:stretch>
            <a:fillRect/>
          </a:stretch>
        </p:blipFill>
        <p:spPr>
          <a:xfrm>
            <a:off x="1143000" y="105368"/>
            <a:ext cx="6463508" cy="48476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5410200"/>
            <a:ext cx="8382000" cy="126206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Phase I Study has Begun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Phase II Anticipated in Two Years with Construction to Follow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Project Driven by Bridge Condition/Maintenance &amp; Obsolete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B70D-C0E4-497C-9789-7EFA68F6F16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99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465</Words>
  <Application>Microsoft Office PowerPoint</Application>
  <PresentationFormat>On-screen Show (4:3)</PresentationFormat>
  <Paragraphs>69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Iowa DOT Commission Presentation</vt:lpstr>
      <vt:lpstr>Quad City Contingent</vt:lpstr>
      <vt:lpstr>PowerPoint Presentation</vt:lpstr>
      <vt:lpstr>PowerPoint Presentation</vt:lpstr>
      <vt:lpstr>I-80 at Middle Development</vt:lpstr>
      <vt:lpstr>I-74 Bridge Corridor Project North Section </vt:lpstr>
      <vt:lpstr>PowerPoint Presentation</vt:lpstr>
      <vt:lpstr>Interstate 280 at Kimberly Rd Interchange</vt:lpstr>
      <vt:lpstr>Centennial Bridge/US67 Corridor Project</vt:lpstr>
      <vt:lpstr>Iowa DOT Staff Appreciated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Denise Bulat</dc:creator>
  <cp:lastModifiedBy>Bitting, Zachary</cp:lastModifiedBy>
  <cp:revision>302</cp:revision>
  <cp:lastPrinted>2025-10-03T19:44:04Z</cp:lastPrinted>
  <dcterms:created xsi:type="dcterms:W3CDTF">2010-01-25T20:02:56Z</dcterms:created>
  <dcterms:modified xsi:type="dcterms:W3CDTF">2025-10-08T12:33:18Z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2025-10-08T12:32:29Z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c696b747-4289-4ceb-9467-273736b430fc</vt:lpwstr>
  </property>
  <property fmtid="{D5CDD505-2E9C-101B-9397-08002B2CF9AE}" pid="8" name="MSIP_Label_0faac733-ded1-41e0-8ea6-961193f81247_ContentBits">
    <vt:lpwstr>0</vt:lpwstr>
  </property>
</Properties>
</file>