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4"/>
  </p:notesMasterIdLst>
  <p:sldIdLst>
    <p:sldId id="347" r:id="rId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11/4/2025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38580"/>
              </p:ext>
            </p:extLst>
          </p:nvPr>
        </p:nvGraphicFramePr>
        <p:xfrm>
          <a:off x="177696" y="1567496"/>
          <a:ext cx="8788608" cy="2723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Construction of approximately 2,810 feet of Industrial Street, paving of approximately 1,430 feet of 300th Avenue and intersection improvements including turn lanes and R-Cut at the intersection of U.S. 30 and 300th Avenue located on the southeast side of town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DeWitt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$5,826,391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$2,913,196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5" y="1087848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Recommendation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F2438C-A913-5BF2-3533-0B39F04CC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10" y="4261172"/>
            <a:ext cx="3282840" cy="205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216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68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33</cp:revision>
  <dcterms:created xsi:type="dcterms:W3CDTF">2023-08-03T14:09:31Z</dcterms:created>
  <dcterms:modified xsi:type="dcterms:W3CDTF">2025-11-04T13:55:51Z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aac733-ded1-41e0-8ea6-961193f81247_Enabled">
    <vt:lpwstr>true</vt:lpwstr>
  </property>
  <property fmtid="{D5CDD505-2E9C-101B-9397-08002B2CF9AE}" pid="3" name="MSIP_Label_0faac733-ded1-41e0-8ea6-961193f81247_SetDate">
    <vt:lpwstr>2025-08-27T11:57:16Z</vt:lpwstr>
  </property>
  <property fmtid="{D5CDD505-2E9C-101B-9397-08002B2CF9AE}" pid="4" name="MSIP_Label_0faac733-ded1-41e0-8ea6-961193f81247_Method">
    <vt:lpwstr>Standard</vt:lpwstr>
  </property>
  <property fmtid="{D5CDD505-2E9C-101B-9397-08002B2CF9AE}" pid="5" name="MSIP_Label_0faac733-ded1-41e0-8ea6-961193f81247_Name">
    <vt:lpwstr>defa4170-0d19-0005-0004-bc88714345d2</vt:lpwstr>
  </property>
  <property fmtid="{D5CDD505-2E9C-101B-9397-08002B2CF9AE}" pid="6" name="MSIP_Label_0faac733-ded1-41e0-8ea6-961193f81247_SiteId">
    <vt:lpwstr>a1e65fcc-32fa-4fdd-8692-0cc2eb06676e</vt:lpwstr>
  </property>
  <property fmtid="{D5CDD505-2E9C-101B-9397-08002B2CF9AE}" pid="7" name="MSIP_Label_0faac733-ded1-41e0-8ea6-961193f81247_ActionId">
    <vt:lpwstr>71ee69f7-b1e8-49f2-a211-e43f863513b7</vt:lpwstr>
  </property>
  <property fmtid="{D5CDD505-2E9C-101B-9397-08002B2CF9AE}" pid="8" name="MSIP_Label_0faac733-ded1-41e0-8ea6-961193f81247_ContentBits">
    <vt:lpwstr>0</vt:lpwstr>
  </property>
</Properties>
</file>