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2" r:id="rId6"/>
    <p:sldId id="303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3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26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$30.0m</c:v>
                </c:pt>
                <c:pt idx="1">
                  <c:v>PRF Receipts -$4.5m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293</c:v>
                </c:pt>
                <c:pt idx="1">
                  <c:v>252.5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$30.0m</c:v>
                </c:pt>
                <c:pt idx="1">
                  <c:v>PRF Receipts -$4.5m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323</c:v>
                </c:pt>
                <c:pt idx="1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02319733500973"/>
          <c:y val="0.1447715434104695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F3-4DAB-BF8F-D58CF4F756C9}"/>
                </c:ext>
              </c:extLst>
            </c:dLbl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F3-4DAB-BF8F-D58CF4F756C9}"/>
                </c:ext>
              </c:extLst>
            </c:dLbl>
            <c:dLbl>
              <c:idx val="3"/>
              <c:layout>
                <c:manualLayout>
                  <c:x val="8.4665350704389887E-3"/>
                  <c:y val="5.0317056971535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33023342219735E-2"/>
                      <c:h val="0.125333567426699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2025)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(October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-32.299999999999997</c:v>
                </c:pt>
                <c:pt idx="1">
                  <c:v>-4.5</c:v>
                </c:pt>
                <c:pt idx="2">
                  <c:v>30</c:v>
                </c:pt>
                <c:pt idx="3">
                  <c:v>-6.8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in val="-4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2026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433" y="148387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2026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November 12,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0" y="6448430"/>
            <a:ext cx="2653766" cy="273050"/>
          </a:xfrm>
        </p:spPr>
        <p:txBody>
          <a:bodyPr/>
          <a:lstStyle/>
          <a:p>
            <a:r>
              <a:rPr lang="en-US" dirty="0"/>
              <a:t>FY 2026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641159"/>
              </p:ext>
            </p:extLst>
          </p:nvPr>
        </p:nvGraphicFramePr>
        <p:xfrm>
          <a:off x="3770488" y="1559681"/>
          <a:ext cx="5244116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(September)             $257.0m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(September)             $252.5m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(October)            $323.0m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(October)            $293.0m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5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649200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Program Balance (June 2025)              ($32.3m)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PRF Receipts     Difference                  ($4.5m)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Project Letting  Difference                   $30.0m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 (October 2025)   ($6.8m)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($11.8m)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5" y="6538917"/>
            <a:ext cx="27781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FY 2026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106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2026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Thirty-nine percent of the FY 2026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October letting was approximately $147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November 18,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purl.org/dc/elements/1.1/"/>
    <ds:schemaRef ds:uri="http://schemas.microsoft.com/office/2006/metadata/properties"/>
    <ds:schemaRef ds:uri="230e9df3-be65-4c73-a93b-d1236ebd677e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4066</TotalTime>
  <Words>166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88</cp:revision>
  <cp:lastPrinted>2025-08-25T21:50:38Z</cp:lastPrinted>
  <dcterms:created xsi:type="dcterms:W3CDTF">2023-12-21T16:39:01Z</dcterms:created>
  <dcterms:modified xsi:type="dcterms:W3CDTF">2025-10-27T16:12:32Z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2025-05-26T15:55:58Z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6f6ceed3-6441-4f13-b9e3-3c5fd9fafd1e</vt:lpwstr>
  </property>
  <property fmtid="{D5CDD505-2E9C-101B-9397-08002B2CF9AE}" pid="12" name="MSIP_Label_0faac733-ded1-41e0-8ea6-961193f81247_ContentBits">
    <vt:lpwstr>0</vt:lpwstr>
  </property>
</Properties>
</file>