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2" r:id="rId6"/>
    <p:sldId id="303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7" d="100"/>
          <a:sy n="107" d="100"/>
        </p:scale>
        <p:origin x="15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$40.3m</c:v>
                </c:pt>
                <c:pt idx="1">
                  <c:v>PRF Receipts $3.5m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325.39999999999998</c:v>
                </c:pt>
                <c:pt idx="1">
                  <c:v>331.8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$40.3m</c:v>
                </c:pt>
                <c:pt idx="1">
                  <c:v>PRF Receipts $3.5m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365.7</c:v>
                </c:pt>
                <c:pt idx="1">
                  <c:v>328.3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2319733500973"/>
          <c:y val="0.1447715434104695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3-4DAB-BF8F-D58CF4F756C9}"/>
                </c:ext>
              </c:extLst>
            </c:dLbl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F3-4DAB-BF8F-D58CF4F756C9}"/>
                </c:ext>
              </c:extLst>
            </c:dLbl>
            <c:dLbl>
              <c:idx val="3"/>
              <c:layout>
                <c:manualLayout>
                  <c:x val="8.4665350704389887E-3"/>
                  <c:y val="5.0317056971535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33023342219735E-2"/>
                      <c:h val="0.12533356742669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(November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-32.299999999999997</c:v>
                </c:pt>
                <c:pt idx="1">
                  <c:v>3.5</c:v>
                </c:pt>
                <c:pt idx="2">
                  <c:v>40.299999999999997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December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732178"/>
              </p:ext>
            </p:extLst>
          </p:nvPr>
        </p:nvGraphicFramePr>
        <p:xfrm>
          <a:off x="3770488" y="1559681"/>
          <a:ext cx="5244116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(October)             $328.3m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(October)             $331.8m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(November)            $365.7m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(November)            $325.4m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585518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(June 2025)              ($32.3m)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PRF Receipts     Difference                    $3.5m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Project Letting  Difference                   $40.3m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(November 2025)     $11.5m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($6.8m)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Forty-one percent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November letting was approximately $43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December 16,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elements/1.1/"/>
    <ds:schemaRef ds:uri="http://schemas.microsoft.com/office/2006/metadata/properties"/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4139</TotalTime>
  <Words>164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Slab</vt:lpstr>
      <vt:lpstr>PT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91</cp:revision>
  <cp:lastPrinted>2025-08-25T21:50:38Z</cp:lastPrinted>
  <dcterms:created xsi:type="dcterms:W3CDTF">2023-12-21T16:39:01Z</dcterms:created>
  <dcterms:modified xsi:type="dcterms:W3CDTF">2025-11-25T20:50:22Z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