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754" r:id="rId2"/>
  </p:sldMasterIdLst>
  <p:notesMasterIdLst>
    <p:notesMasterId r:id="rId4"/>
  </p:notesMasterIdLst>
  <p:sldIdLst>
    <p:sldId id="348" r:id="rId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405B"/>
    <a:srgbClr val="03617A"/>
    <a:srgbClr val="70C8B8"/>
    <a:srgbClr val="B1B3B3"/>
    <a:srgbClr val="A8ABAE"/>
    <a:srgbClr val="53565A"/>
    <a:srgbClr val="2A6357"/>
    <a:srgbClr val="A7DDD3"/>
    <a:srgbClr val="F4D99E"/>
    <a:srgbClr val="E0A6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163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349BC2F-FAB1-C0FB-7094-1DD067A11EF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156D5C6B-2524-C959-53F4-CCB2E4AD4E65}"/>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A9218137-5930-45FA-AB70-1E91A3C17D04}" type="datetimeFigureOut">
              <a:rPr lang="en-US"/>
              <a:pPr>
                <a:defRPr/>
              </a:pPr>
              <a:t>11/25/2025</a:t>
            </a:fld>
            <a:endParaRPr lang="en-US"/>
          </a:p>
        </p:txBody>
      </p:sp>
      <p:sp>
        <p:nvSpPr>
          <p:cNvPr id="4" name="Slide Image Placeholder 3">
            <a:extLst>
              <a:ext uri="{FF2B5EF4-FFF2-40B4-BE49-F238E27FC236}">
                <a16:creationId xmlns:a16="http://schemas.microsoft.com/office/drawing/2014/main" id="{885D098C-0916-53E7-892A-88540D927716}"/>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E25BA99D-52D3-5484-061E-8C269644ACB5}"/>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E1CB3B0-35E3-8AB7-BD4D-50EBCC403F61}"/>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9765636C-689B-B6E0-2A92-49DA53B839CE}"/>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CEA90261-D306-4DD3-8AF7-217A28D9898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Placeholder 1"/>
          <p:cNvSpPr>
            <a:spLocks noGrp="1" noChangeArrowheads="1"/>
          </p:cNvSpPr>
          <p:nvPr>
            <p:ph type="title"/>
          </p:nvPr>
        </p:nvSpPr>
        <p:spPr bwMode="auto">
          <a:xfrm>
            <a:off x="628814" y="1402368"/>
            <a:ext cx="7886373" cy="1325563"/>
          </a:xfrm>
          <a:prstGeom prst="rect">
            <a:avLst/>
          </a:prstGeom>
          <a:noFill/>
          <a:ln>
            <a:noFill/>
          </a:ln>
        </p:spPr>
        <p:txBody>
          <a:bodyPr/>
          <a:lstStyle/>
          <a:p>
            <a:pPr lvl="0"/>
            <a:r>
              <a:rPr lang="en-US" altLang="en-US" dirty="0"/>
              <a:t>Click to edit Master title style</a:t>
            </a:r>
          </a:p>
        </p:txBody>
      </p:sp>
      <p:sp>
        <p:nvSpPr>
          <p:cNvPr id="7" name="Text Placeholder 2"/>
          <p:cNvSpPr>
            <a:spLocks noGrp="1" noChangeArrowheads="1"/>
          </p:cNvSpPr>
          <p:nvPr>
            <p:ph idx="1"/>
          </p:nvPr>
        </p:nvSpPr>
        <p:spPr bwMode="auto">
          <a:xfrm>
            <a:off x="628814" y="2412018"/>
            <a:ext cx="7886373" cy="3916363"/>
          </a:xfrm>
          <a:prstGeom prst="rect">
            <a:avLst/>
          </a:prstGeom>
          <a:noFill/>
          <a:ln>
            <a:noFill/>
          </a:ln>
        </p:spPr>
        <p:txBody>
          <a:bodyPr/>
          <a:lstStyle>
            <a:lvl1pPr>
              <a:defRPr sz="1800">
                <a:latin typeface="PT Sans Pro" panose="020B0503020203020204" pitchFamily="34" charset="0"/>
              </a:defRPr>
            </a:lvl1pPr>
            <a:lvl2pPr>
              <a:defRPr sz="1800">
                <a:latin typeface="PT Sans Pro" panose="020B0503020203020204" pitchFamily="34" charset="0"/>
              </a:defRPr>
            </a:lvl2pPr>
            <a:lvl3pPr>
              <a:defRPr sz="1800">
                <a:latin typeface="PT Sans Pro" panose="020B0503020203020204" pitchFamily="34" charset="0"/>
              </a:defRPr>
            </a:lvl3pPr>
            <a:lvl4pPr>
              <a:defRPr sz="1800">
                <a:latin typeface="PT Sans Pro" panose="020B0503020203020204" pitchFamily="34" charset="0"/>
              </a:defRPr>
            </a:lvl4pPr>
            <a:lvl5pPr>
              <a:defRPr sz="1800">
                <a:latin typeface="PT Sans Pro" panose="020B0503020203020204" pitchFamily="34" charset="0"/>
              </a:defRPr>
            </a:lvl5pPr>
          </a:lstStyle>
          <a:p>
            <a:pPr lvl="0"/>
            <a:r>
              <a:rPr lang="en-US" altLang="en-US" noProof="0" dirty="0"/>
              <a:t>Edit Master text styles</a:t>
            </a:r>
          </a:p>
          <a:p>
            <a:pPr lvl="1"/>
            <a:r>
              <a:rPr lang="en-US" altLang="en-US" noProof="0" dirty="0"/>
              <a:t>Second level</a:t>
            </a:r>
          </a:p>
          <a:p>
            <a:pPr lvl="2"/>
            <a:r>
              <a:rPr lang="en-US" altLang="en-US" noProof="0" dirty="0"/>
              <a:t>Third level</a:t>
            </a:r>
          </a:p>
          <a:p>
            <a:pPr lvl="3"/>
            <a:r>
              <a:rPr lang="en-US" altLang="en-US" noProof="0" dirty="0"/>
              <a:t>Fourth level</a:t>
            </a:r>
          </a:p>
          <a:p>
            <a:pPr lvl="4"/>
            <a:r>
              <a:rPr lang="en-US" altLang="en-US" noProof="0" dirty="0"/>
              <a:t>Fifth level</a:t>
            </a:r>
          </a:p>
        </p:txBody>
      </p:sp>
      <p:sp>
        <p:nvSpPr>
          <p:cNvPr id="2" name="Slide Number Placeholder 5">
            <a:extLst>
              <a:ext uri="{FF2B5EF4-FFF2-40B4-BE49-F238E27FC236}">
                <a16:creationId xmlns:a16="http://schemas.microsoft.com/office/drawing/2014/main" id="{6D7D948E-B8BA-3EB3-723C-B898C8DB240C}"/>
              </a:ext>
            </a:extLst>
          </p:cNvPr>
          <p:cNvSpPr>
            <a:spLocks noGrp="1"/>
          </p:cNvSpPr>
          <p:nvPr>
            <p:ph type="sldNum" sz="quarter" idx="10"/>
          </p:nvPr>
        </p:nvSpPr>
        <p:spPr/>
        <p:txBody>
          <a:bodyPr/>
          <a:lstStyle>
            <a:lvl1pPr>
              <a:defRPr/>
            </a:lvl1pPr>
          </a:lstStyle>
          <a:p>
            <a:pPr>
              <a:defRPr/>
            </a:pPr>
            <a:fld id="{D28F9697-B0D0-467C-BEEF-D375713D8EEA}" type="slidenum">
              <a:rPr lang="en-US" altLang="en-US"/>
              <a:pPr>
                <a:defRPr/>
              </a:pPr>
              <a:t>‹#›</a:t>
            </a:fld>
            <a:endParaRPr lang="en-US" altLang="en-US" dirty="0"/>
          </a:p>
        </p:txBody>
      </p:sp>
    </p:spTree>
    <p:extLst>
      <p:ext uri="{BB962C8B-B14F-4D97-AF65-F5344CB8AC3E}">
        <p14:creationId xmlns:p14="http://schemas.microsoft.com/office/powerpoint/2010/main" val="4197374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Picture Placeholder 2"/>
          <p:cNvSpPr>
            <a:spLocks noGrp="1"/>
          </p:cNvSpPr>
          <p:nvPr>
            <p:ph type="pic" sz="quarter" idx="11"/>
          </p:nvPr>
        </p:nvSpPr>
        <p:spPr>
          <a:xfrm>
            <a:off x="0" y="873940"/>
            <a:ext cx="9144000" cy="5542639"/>
          </a:xfrm>
          <a:prstGeom prst="rect">
            <a:avLst/>
          </a:prstGeom>
          <a:solidFill>
            <a:schemeClr val="accent3">
              <a:lumMod val="20000"/>
              <a:lumOff val="80000"/>
            </a:schemeClr>
          </a:solidFill>
        </p:spPr>
        <p:txBody>
          <a:bodyPr/>
          <a:lstStyle>
            <a:lvl1pPr marL="0" indent="0" algn="ctr">
              <a:buFontTx/>
              <a:buNone/>
              <a:defRPr/>
            </a:lvl1pPr>
          </a:lstStyle>
          <a:p>
            <a:pPr lvl="0"/>
            <a:endParaRPr lang="en-US" noProof="0" dirty="0"/>
          </a:p>
        </p:txBody>
      </p:sp>
      <p:sp>
        <p:nvSpPr>
          <p:cNvPr id="2" name="Slide Number Placeholder 5">
            <a:extLst>
              <a:ext uri="{FF2B5EF4-FFF2-40B4-BE49-F238E27FC236}">
                <a16:creationId xmlns:a16="http://schemas.microsoft.com/office/drawing/2014/main" id="{0593B30A-97CD-1A3C-3048-DA6368B7B6F2}"/>
              </a:ext>
            </a:extLst>
          </p:cNvPr>
          <p:cNvSpPr>
            <a:spLocks noGrp="1"/>
          </p:cNvSpPr>
          <p:nvPr>
            <p:ph type="sldNum" sz="quarter" idx="12"/>
          </p:nvPr>
        </p:nvSpPr>
        <p:spPr/>
        <p:txBody>
          <a:bodyPr/>
          <a:lstStyle>
            <a:lvl1pPr>
              <a:defRPr/>
            </a:lvl1pPr>
          </a:lstStyle>
          <a:p>
            <a:pPr>
              <a:defRPr/>
            </a:pPr>
            <a:fld id="{9E50C884-77DA-4537-9F16-8D0D53EBB6CE}" type="slidenum">
              <a:rPr lang="en-US" altLang="en-US"/>
              <a:pPr>
                <a:defRPr/>
              </a:pPr>
              <a:t>‹#›</a:t>
            </a:fld>
            <a:endParaRPr lang="en-US" altLang="en-US" dirty="0"/>
          </a:p>
        </p:txBody>
      </p:sp>
    </p:spTree>
    <p:extLst>
      <p:ext uri="{BB962C8B-B14F-4D97-AF65-F5344CB8AC3E}">
        <p14:creationId xmlns:p14="http://schemas.microsoft.com/office/powerpoint/2010/main" val="4207707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5" name="Picture Placeholder 2"/>
          <p:cNvSpPr>
            <a:spLocks noGrp="1"/>
          </p:cNvSpPr>
          <p:nvPr>
            <p:ph type="pic" sz="quarter" idx="10"/>
          </p:nvPr>
        </p:nvSpPr>
        <p:spPr>
          <a:xfrm>
            <a:off x="5917757" y="1339850"/>
            <a:ext cx="1700656" cy="4819650"/>
          </a:xfrm>
          <a:prstGeom prst="rect">
            <a:avLst/>
          </a:prstGeom>
        </p:spPr>
        <p:txBody>
          <a:bodyPr/>
          <a:lstStyle/>
          <a:p>
            <a:endParaRPr lang="en-US" dirty="0"/>
          </a:p>
        </p:txBody>
      </p:sp>
      <p:sp>
        <p:nvSpPr>
          <p:cNvPr id="2" name="Slide Number Placeholder 5">
            <a:extLst>
              <a:ext uri="{FF2B5EF4-FFF2-40B4-BE49-F238E27FC236}">
                <a16:creationId xmlns:a16="http://schemas.microsoft.com/office/drawing/2014/main" id="{EC330188-43B0-7DFE-34F7-DBC4CDBBC9CE}"/>
              </a:ext>
            </a:extLst>
          </p:cNvPr>
          <p:cNvSpPr>
            <a:spLocks noGrp="1"/>
          </p:cNvSpPr>
          <p:nvPr>
            <p:ph type="sldNum" sz="quarter" idx="11"/>
          </p:nvPr>
        </p:nvSpPr>
        <p:spPr/>
        <p:txBody>
          <a:bodyPr/>
          <a:lstStyle>
            <a:lvl1pPr>
              <a:defRPr/>
            </a:lvl1pPr>
          </a:lstStyle>
          <a:p>
            <a:pPr>
              <a:defRPr/>
            </a:pPr>
            <a:fld id="{048DFBA1-FBA9-4E14-A9DD-BECBD5449745}" type="slidenum">
              <a:rPr lang="en-US" altLang="en-US"/>
              <a:pPr>
                <a:defRPr/>
              </a:pPr>
              <a:t>‹#›</a:t>
            </a:fld>
            <a:endParaRPr lang="en-US" altLang="en-US" dirty="0"/>
          </a:p>
        </p:txBody>
      </p:sp>
    </p:spTree>
    <p:extLst>
      <p:ext uri="{BB962C8B-B14F-4D97-AF65-F5344CB8AC3E}">
        <p14:creationId xmlns:p14="http://schemas.microsoft.com/office/powerpoint/2010/main" val="492073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Picture Placeholder 2"/>
          <p:cNvSpPr>
            <a:spLocks noGrp="1"/>
          </p:cNvSpPr>
          <p:nvPr>
            <p:ph type="pic" sz="quarter" idx="11"/>
          </p:nvPr>
        </p:nvSpPr>
        <p:spPr>
          <a:xfrm>
            <a:off x="3668495" y="875173"/>
            <a:ext cx="5475506" cy="1860549"/>
          </a:xfrm>
          <a:prstGeom prst="rect">
            <a:avLst/>
          </a:prstGeom>
          <a:solidFill>
            <a:schemeClr val="accent3">
              <a:lumMod val="20000"/>
              <a:lumOff val="80000"/>
            </a:schemeClr>
          </a:solidFill>
        </p:spPr>
        <p:txBody>
          <a:bodyPr/>
          <a:lstStyle>
            <a:lvl1pPr marL="0" indent="0" algn="ctr">
              <a:buFontTx/>
              <a:buNone/>
              <a:defRPr/>
            </a:lvl1pPr>
          </a:lstStyle>
          <a:p>
            <a:pPr lvl="0"/>
            <a:endParaRPr lang="en-US" noProof="0" dirty="0"/>
          </a:p>
        </p:txBody>
      </p:sp>
      <p:sp>
        <p:nvSpPr>
          <p:cNvPr id="9" name="Picture Placeholder 2"/>
          <p:cNvSpPr>
            <a:spLocks noGrp="1"/>
          </p:cNvSpPr>
          <p:nvPr>
            <p:ph type="pic" sz="quarter" idx="13"/>
          </p:nvPr>
        </p:nvSpPr>
        <p:spPr>
          <a:xfrm>
            <a:off x="3668495" y="2705535"/>
            <a:ext cx="5475506" cy="1860549"/>
          </a:xfrm>
          <a:prstGeom prst="rect">
            <a:avLst/>
          </a:prstGeom>
          <a:solidFill>
            <a:schemeClr val="accent3">
              <a:lumMod val="20000"/>
              <a:lumOff val="80000"/>
            </a:schemeClr>
          </a:solidFill>
        </p:spPr>
        <p:txBody>
          <a:bodyPr/>
          <a:lstStyle>
            <a:lvl1pPr marL="0" indent="0" algn="ctr">
              <a:buFontTx/>
              <a:buNone/>
              <a:defRPr/>
            </a:lvl1pPr>
          </a:lstStyle>
          <a:p>
            <a:pPr lvl="0"/>
            <a:endParaRPr lang="en-US" noProof="0"/>
          </a:p>
        </p:txBody>
      </p:sp>
      <p:sp>
        <p:nvSpPr>
          <p:cNvPr id="10" name="Picture Placeholder 2"/>
          <p:cNvSpPr>
            <a:spLocks noGrp="1"/>
          </p:cNvSpPr>
          <p:nvPr>
            <p:ph type="pic" sz="quarter" idx="14"/>
          </p:nvPr>
        </p:nvSpPr>
        <p:spPr>
          <a:xfrm>
            <a:off x="3668495" y="4556127"/>
            <a:ext cx="5475506" cy="1860549"/>
          </a:xfrm>
          <a:prstGeom prst="rect">
            <a:avLst/>
          </a:prstGeom>
          <a:solidFill>
            <a:schemeClr val="accent3">
              <a:lumMod val="20000"/>
              <a:lumOff val="80000"/>
            </a:schemeClr>
          </a:solidFill>
        </p:spPr>
        <p:txBody>
          <a:bodyPr/>
          <a:lstStyle>
            <a:lvl1pPr marL="0" indent="0" algn="ctr">
              <a:buFontTx/>
              <a:buNone/>
              <a:defRPr/>
            </a:lvl1pPr>
          </a:lstStyle>
          <a:p>
            <a:pPr lvl="0"/>
            <a:endParaRPr lang="en-US" noProof="0"/>
          </a:p>
        </p:txBody>
      </p:sp>
      <p:sp>
        <p:nvSpPr>
          <p:cNvPr id="2" name="Slide Number Placeholder 5">
            <a:extLst>
              <a:ext uri="{FF2B5EF4-FFF2-40B4-BE49-F238E27FC236}">
                <a16:creationId xmlns:a16="http://schemas.microsoft.com/office/drawing/2014/main" id="{49CF3172-B533-E1F1-6193-81F353F52B1E}"/>
              </a:ext>
            </a:extLst>
          </p:cNvPr>
          <p:cNvSpPr>
            <a:spLocks noGrp="1"/>
          </p:cNvSpPr>
          <p:nvPr>
            <p:ph type="sldNum" sz="quarter" idx="15"/>
          </p:nvPr>
        </p:nvSpPr>
        <p:spPr/>
        <p:txBody>
          <a:bodyPr/>
          <a:lstStyle>
            <a:lvl1pPr>
              <a:defRPr/>
            </a:lvl1pPr>
          </a:lstStyle>
          <a:p>
            <a:pPr>
              <a:defRPr/>
            </a:pPr>
            <a:fld id="{99407AE5-61D0-4B91-A6F9-2AF457B58C01}" type="slidenum">
              <a:rPr lang="en-US" altLang="en-US"/>
              <a:pPr>
                <a:defRPr/>
              </a:pPr>
              <a:t>‹#›</a:t>
            </a:fld>
            <a:endParaRPr lang="en-US" altLang="en-US" dirty="0"/>
          </a:p>
        </p:txBody>
      </p:sp>
    </p:spTree>
    <p:extLst>
      <p:ext uri="{BB962C8B-B14F-4D97-AF65-F5344CB8AC3E}">
        <p14:creationId xmlns:p14="http://schemas.microsoft.com/office/powerpoint/2010/main" val="3137718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6" name="Picture Placeholder 9"/>
          <p:cNvSpPr>
            <a:spLocks noGrp="1"/>
          </p:cNvSpPr>
          <p:nvPr>
            <p:ph type="pic" sz="quarter" idx="11"/>
          </p:nvPr>
        </p:nvSpPr>
        <p:spPr>
          <a:xfrm>
            <a:off x="0" y="1073426"/>
            <a:ext cx="4572000" cy="3803512"/>
          </a:xfrm>
          <a:prstGeom prst="rect">
            <a:avLst/>
          </a:prstGeom>
          <a:solidFill>
            <a:schemeClr val="accent3">
              <a:lumMod val="20000"/>
              <a:lumOff val="80000"/>
            </a:schemeClr>
          </a:solidFill>
        </p:spPr>
        <p:txBody>
          <a:bodyPr/>
          <a:lstStyle>
            <a:lvl1pPr marL="0" indent="0" algn="ctr">
              <a:buFontTx/>
              <a:buNone/>
              <a:defRPr/>
            </a:lvl1pPr>
          </a:lstStyle>
          <a:p>
            <a:endParaRPr lang="en-US" dirty="0"/>
          </a:p>
        </p:txBody>
      </p:sp>
      <p:sp>
        <p:nvSpPr>
          <p:cNvPr id="7" name="Picture Placeholder 10"/>
          <p:cNvSpPr>
            <a:spLocks noGrp="1"/>
          </p:cNvSpPr>
          <p:nvPr>
            <p:ph type="pic" sz="quarter" idx="13"/>
          </p:nvPr>
        </p:nvSpPr>
        <p:spPr>
          <a:xfrm>
            <a:off x="4572000" y="1073426"/>
            <a:ext cx="4572000" cy="3803512"/>
          </a:xfrm>
          <a:prstGeom prst="rect">
            <a:avLst/>
          </a:prstGeom>
          <a:solidFill>
            <a:schemeClr val="accent3">
              <a:lumMod val="20000"/>
              <a:lumOff val="80000"/>
            </a:schemeClr>
          </a:solidFill>
        </p:spPr>
        <p:txBody>
          <a:bodyPr/>
          <a:lstStyle>
            <a:lvl1pPr marL="0" indent="0" algn="ctr">
              <a:buFontTx/>
              <a:buNone/>
              <a:defRPr/>
            </a:lvl1pPr>
          </a:lstStyle>
          <a:p>
            <a:endParaRPr lang="en-US" dirty="0"/>
          </a:p>
        </p:txBody>
      </p:sp>
      <p:sp>
        <p:nvSpPr>
          <p:cNvPr id="2" name="Slide Number Placeholder 5">
            <a:extLst>
              <a:ext uri="{FF2B5EF4-FFF2-40B4-BE49-F238E27FC236}">
                <a16:creationId xmlns:a16="http://schemas.microsoft.com/office/drawing/2014/main" id="{DCD9C42E-8FAB-E660-0F75-0BCAE84C9403}"/>
              </a:ext>
            </a:extLst>
          </p:cNvPr>
          <p:cNvSpPr>
            <a:spLocks noGrp="1"/>
          </p:cNvSpPr>
          <p:nvPr>
            <p:ph type="sldNum" sz="quarter" idx="14"/>
          </p:nvPr>
        </p:nvSpPr>
        <p:spPr/>
        <p:txBody>
          <a:bodyPr/>
          <a:lstStyle>
            <a:lvl1pPr>
              <a:defRPr/>
            </a:lvl1pPr>
          </a:lstStyle>
          <a:p>
            <a:pPr>
              <a:defRPr/>
            </a:pPr>
            <a:fld id="{1605EB0A-83D8-44CB-A02C-F6F34A6BC350}" type="slidenum">
              <a:rPr lang="en-US" altLang="en-US"/>
              <a:pPr>
                <a:defRPr/>
              </a:pPr>
              <a:t>‹#›</a:t>
            </a:fld>
            <a:endParaRPr lang="en-US" altLang="en-US" dirty="0"/>
          </a:p>
        </p:txBody>
      </p:sp>
    </p:spTree>
    <p:extLst>
      <p:ext uri="{BB962C8B-B14F-4D97-AF65-F5344CB8AC3E}">
        <p14:creationId xmlns:p14="http://schemas.microsoft.com/office/powerpoint/2010/main" val="662506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6" name="Picture Placeholder 9"/>
          <p:cNvSpPr>
            <a:spLocks noGrp="1"/>
          </p:cNvSpPr>
          <p:nvPr>
            <p:ph type="pic" sz="quarter" idx="11"/>
          </p:nvPr>
        </p:nvSpPr>
        <p:spPr>
          <a:xfrm>
            <a:off x="0" y="1073426"/>
            <a:ext cx="4572000" cy="5343249"/>
          </a:xfrm>
          <a:prstGeom prst="rect">
            <a:avLst/>
          </a:prstGeom>
          <a:solidFill>
            <a:schemeClr val="accent3">
              <a:lumMod val="20000"/>
              <a:lumOff val="80000"/>
            </a:schemeClr>
          </a:solidFill>
        </p:spPr>
        <p:txBody>
          <a:bodyPr/>
          <a:lstStyle>
            <a:lvl1pPr marL="0" indent="0" algn="ctr">
              <a:buFontTx/>
              <a:buNone/>
              <a:defRPr/>
            </a:lvl1pPr>
          </a:lstStyle>
          <a:p>
            <a:endParaRPr lang="en-US" dirty="0"/>
          </a:p>
        </p:txBody>
      </p:sp>
      <p:sp>
        <p:nvSpPr>
          <p:cNvPr id="2" name="Slide Number Placeholder 5">
            <a:extLst>
              <a:ext uri="{FF2B5EF4-FFF2-40B4-BE49-F238E27FC236}">
                <a16:creationId xmlns:a16="http://schemas.microsoft.com/office/drawing/2014/main" id="{B74BC2E3-42BA-76B5-CB10-E3CA2C4C26C1}"/>
              </a:ext>
            </a:extLst>
          </p:cNvPr>
          <p:cNvSpPr>
            <a:spLocks noGrp="1"/>
          </p:cNvSpPr>
          <p:nvPr>
            <p:ph type="sldNum" sz="quarter" idx="12"/>
          </p:nvPr>
        </p:nvSpPr>
        <p:spPr/>
        <p:txBody>
          <a:bodyPr/>
          <a:lstStyle>
            <a:lvl1pPr>
              <a:defRPr/>
            </a:lvl1pPr>
          </a:lstStyle>
          <a:p>
            <a:pPr>
              <a:defRPr/>
            </a:pPr>
            <a:fld id="{F1AE52B4-22C7-466A-8184-D0CB0EE75ABF}" type="slidenum">
              <a:rPr lang="en-US" altLang="en-US"/>
              <a:pPr>
                <a:defRPr/>
              </a:pPr>
              <a:t>‹#›</a:t>
            </a:fld>
            <a:endParaRPr lang="en-US" altLang="en-US" dirty="0"/>
          </a:p>
        </p:txBody>
      </p:sp>
    </p:spTree>
    <p:extLst>
      <p:ext uri="{BB962C8B-B14F-4D97-AF65-F5344CB8AC3E}">
        <p14:creationId xmlns:p14="http://schemas.microsoft.com/office/powerpoint/2010/main" val="4080741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3" name="Picture Placeholder 15"/>
          <p:cNvSpPr>
            <a:spLocks noGrp="1"/>
          </p:cNvSpPr>
          <p:nvPr>
            <p:ph type="pic" sz="quarter" idx="10"/>
          </p:nvPr>
        </p:nvSpPr>
        <p:spPr>
          <a:xfrm>
            <a:off x="0" y="0"/>
            <a:ext cx="9144000" cy="6858000"/>
          </a:xfrm>
          <a:prstGeom prst="rect">
            <a:avLst/>
          </a:prstGeom>
          <a:solidFill>
            <a:schemeClr val="accent3">
              <a:lumMod val="20000"/>
              <a:lumOff val="80000"/>
            </a:schemeClr>
          </a:solidFill>
        </p:spPr>
        <p:txBody>
          <a:bodyPr/>
          <a:lstStyle>
            <a:lvl1pPr marL="0" indent="0" algn="ctr">
              <a:buFontTx/>
              <a:buNone/>
              <a:defRPr/>
            </a:lvl1pPr>
          </a:lstStyle>
          <a:p>
            <a:endParaRPr lang="en-US" dirty="0"/>
          </a:p>
        </p:txBody>
      </p:sp>
    </p:spTree>
    <p:extLst>
      <p:ext uri="{BB962C8B-B14F-4D97-AF65-F5344CB8AC3E}">
        <p14:creationId xmlns:p14="http://schemas.microsoft.com/office/powerpoint/2010/main" val="1326525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9_Custom Layout">
    <p:spTree>
      <p:nvGrpSpPr>
        <p:cNvPr id="1" name=""/>
        <p:cNvGrpSpPr/>
        <p:nvPr/>
      </p:nvGrpSpPr>
      <p:grpSpPr>
        <a:xfrm>
          <a:off x="0" y="0"/>
          <a:ext cx="0" cy="0"/>
          <a:chOff x="0" y="0"/>
          <a:chExt cx="0" cy="0"/>
        </a:xfrm>
      </p:grpSpPr>
      <p:sp>
        <p:nvSpPr>
          <p:cNvPr id="3" name="Picture Placeholder 15"/>
          <p:cNvSpPr>
            <a:spLocks noGrp="1"/>
          </p:cNvSpPr>
          <p:nvPr>
            <p:ph type="pic" sz="quarter" idx="10"/>
          </p:nvPr>
        </p:nvSpPr>
        <p:spPr>
          <a:xfrm>
            <a:off x="0" y="0"/>
            <a:ext cx="9144000" cy="6858000"/>
          </a:xfrm>
          <a:prstGeom prst="rect">
            <a:avLst/>
          </a:prstGeom>
          <a:solidFill>
            <a:schemeClr val="accent3">
              <a:lumMod val="20000"/>
              <a:lumOff val="80000"/>
            </a:schemeClr>
          </a:solidFill>
        </p:spPr>
      </p:sp>
    </p:spTree>
    <p:extLst>
      <p:ext uri="{BB962C8B-B14F-4D97-AF65-F5344CB8AC3E}">
        <p14:creationId xmlns:p14="http://schemas.microsoft.com/office/powerpoint/2010/main" val="1900626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3" name="Picture Placeholder 15">
            <a:extLst>
              <a:ext uri="{FF2B5EF4-FFF2-40B4-BE49-F238E27FC236}">
                <a16:creationId xmlns:a16="http://schemas.microsoft.com/office/drawing/2014/main" id="{79EB5078-06AD-D74C-2192-879728D40954}"/>
              </a:ext>
            </a:extLst>
          </p:cNvPr>
          <p:cNvSpPr>
            <a:spLocks noGrp="1"/>
          </p:cNvSpPr>
          <p:nvPr>
            <p:ph type="pic" sz="quarter" idx="10"/>
          </p:nvPr>
        </p:nvSpPr>
        <p:spPr>
          <a:xfrm>
            <a:off x="0" y="0"/>
            <a:ext cx="9144000" cy="6858000"/>
          </a:xfrm>
          <a:prstGeom prst="rect">
            <a:avLst/>
          </a:prstGeom>
          <a:solidFill>
            <a:schemeClr val="accent3">
              <a:lumMod val="20000"/>
              <a:lumOff val="80000"/>
            </a:schemeClr>
          </a:solidFill>
        </p:spPr>
      </p:sp>
    </p:spTree>
    <p:extLst>
      <p:ext uri="{BB962C8B-B14F-4D97-AF65-F5344CB8AC3E}">
        <p14:creationId xmlns:p14="http://schemas.microsoft.com/office/powerpoint/2010/main" val="2119789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1B59BB8-A89E-53DE-D37E-93ECDE2E88A7}"/>
              </a:ext>
            </a:extLst>
          </p:cNvPr>
          <p:cNvSpPr/>
          <p:nvPr userDrawn="1"/>
        </p:nvSpPr>
        <p:spPr>
          <a:xfrm>
            <a:off x="0" y="0"/>
            <a:ext cx="9151938" cy="871538"/>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900"/>
          </a:p>
        </p:txBody>
      </p:sp>
      <p:pic>
        <p:nvPicPr>
          <p:cNvPr id="1027" name="Picture 26">
            <a:extLst>
              <a:ext uri="{FF2B5EF4-FFF2-40B4-BE49-F238E27FC236}">
                <a16:creationId xmlns:a16="http://schemas.microsoft.com/office/drawing/2014/main" id="{2BB7E36B-3605-840D-FE37-9AC1D653D4C7}"/>
              </a:ext>
            </a:extLst>
          </p:cNvPr>
          <p:cNvPicPr>
            <a:picLocks noChangeAspect="1" noChangeArrowheads="1"/>
          </p:cNvPicPr>
          <p:nvPr userDrawn="1"/>
        </p:nvPicPr>
        <p:blipFill>
          <a:blip r:embed="rId10">
            <a:extLst>
              <a:ext uri="{28A0092B-C50C-407E-A947-70E740481C1C}">
                <a14:useLocalDpi xmlns:a14="http://schemas.microsoft.com/office/drawing/2010/main" val="0"/>
              </a:ext>
            </a:extLst>
          </a:blip>
          <a:srcRect t="34891" b="34891"/>
          <a:stretch>
            <a:fillRect/>
          </a:stretch>
        </p:blipFill>
        <p:spPr bwMode="auto">
          <a:xfrm>
            <a:off x="-9525" y="-7938"/>
            <a:ext cx="2724150"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ectangle 29">
            <a:extLst>
              <a:ext uri="{FF2B5EF4-FFF2-40B4-BE49-F238E27FC236}">
                <a16:creationId xmlns:a16="http://schemas.microsoft.com/office/drawing/2014/main" id="{3E0B1A97-4D2D-E09D-8013-4D019787F92E}"/>
              </a:ext>
            </a:extLst>
          </p:cNvPr>
          <p:cNvSpPr/>
          <p:nvPr userDrawn="1"/>
        </p:nvSpPr>
        <p:spPr>
          <a:xfrm>
            <a:off x="-9525" y="6418263"/>
            <a:ext cx="9170988" cy="446087"/>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900"/>
          </a:p>
        </p:txBody>
      </p:sp>
      <p:sp>
        <p:nvSpPr>
          <p:cNvPr id="25" name="Graphic 13">
            <a:extLst>
              <a:ext uri="{FF2B5EF4-FFF2-40B4-BE49-F238E27FC236}">
                <a16:creationId xmlns:a16="http://schemas.microsoft.com/office/drawing/2014/main" id="{94F8F5AF-432A-55F0-B085-CE0865ABD4D4}"/>
              </a:ext>
            </a:extLst>
          </p:cNvPr>
          <p:cNvSpPr/>
          <p:nvPr userDrawn="1"/>
        </p:nvSpPr>
        <p:spPr>
          <a:xfrm>
            <a:off x="-1" y="6418263"/>
            <a:ext cx="9151937" cy="363537"/>
          </a:xfrm>
          <a:custGeom>
            <a:avLst/>
            <a:gdLst>
              <a:gd name="connsiteX0" fmla="*/ 12203052 w 24406104"/>
              <a:gd name="connsiteY0" fmla="*/ 0 h 2853262"/>
              <a:gd name="connsiteX1" fmla="*/ 0 w 24406104"/>
              <a:gd name="connsiteY1" fmla="*/ 0 h 2853262"/>
              <a:gd name="connsiteX2" fmla="*/ 0 w 24406104"/>
              <a:gd name="connsiteY2" fmla="*/ 362438 h 2853262"/>
              <a:gd name="connsiteX3" fmla="*/ 12132964 w 24406104"/>
              <a:gd name="connsiteY3" fmla="*/ 2843432 h 2853262"/>
              <a:gd name="connsiteX4" fmla="*/ 12132964 w 24406104"/>
              <a:gd name="connsiteY4" fmla="*/ 2843432 h 2853262"/>
              <a:gd name="connsiteX5" fmla="*/ 12170940 w 24406104"/>
              <a:gd name="connsiteY5" fmla="*/ 2851079 h 2853262"/>
              <a:gd name="connsiteX6" fmla="*/ 12231343 w 24406104"/>
              <a:gd name="connsiteY6" fmla="*/ 2851843 h 2853262"/>
              <a:gd name="connsiteX7" fmla="*/ 12272887 w 24406104"/>
              <a:gd name="connsiteY7" fmla="*/ 2843432 h 2853262"/>
              <a:gd name="connsiteX8" fmla="*/ 12272887 w 24406104"/>
              <a:gd name="connsiteY8" fmla="*/ 2843432 h 2853262"/>
              <a:gd name="connsiteX9" fmla="*/ 24406104 w 24406104"/>
              <a:gd name="connsiteY9" fmla="*/ 362438 h 2853262"/>
              <a:gd name="connsiteX10" fmla="*/ 24406104 w 24406104"/>
              <a:gd name="connsiteY10" fmla="*/ 0 h 2853262"/>
              <a:gd name="connsiteX11" fmla="*/ 12203052 w 24406104"/>
              <a:gd name="connsiteY11" fmla="*/ 0 h 2853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406104" h="2853262">
                <a:moveTo>
                  <a:pt x="12203052" y="0"/>
                </a:moveTo>
                <a:lnTo>
                  <a:pt x="0" y="0"/>
                </a:lnTo>
                <a:lnTo>
                  <a:pt x="0" y="362438"/>
                </a:lnTo>
                <a:lnTo>
                  <a:pt x="12132964" y="2843432"/>
                </a:lnTo>
                <a:lnTo>
                  <a:pt x="12132964" y="2843432"/>
                </a:lnTo>
                <a:lnTo>
                  <a:pt x="12170940" y="2851079"/>
                </a:lnTo>
                <a:cubicBezTo>
                  <a:pt x="12187506" y="2853118"/>
                  <a:pt x="12208405" y="2854392"/>
                  <a:pt x="12231343" y="2851843"/>
                </a:cubicBezTo>
                <a:lnTo>
                  <a:pt x="12272887" y="2843432"/>
                </a:lnTo>
                <a:lnTo>
                  <a:pt x="12272887" y="2843432"/>
                </a:lnTo>
                <a:lnTo>
                  <a:pt x="24406104" y="362438"/>
                </a:lnTo>
                <a:lnTo>
                  <a:pt x="24406104" y="0"/>
                </a:lnTo>
                <a:lnTo>
                  <a:pt x="12203052" y="0"/>
                </a:lnTo>
                <a:close/>
              </a:path>
            </a:pathLst>
          </a:custGeom>
          <a:solidFill>
            <a:srgbClr val="19405B"/>
          </a:solidFill>
          <a:ln w="25483" cap="flat">
            <a:noFill/>
            <a:prstDash val="solid"/>
            <a:miter/>
          </a:ln>
        </p:spPr>
        <p:txBody>
          <a:bodyPr anchor="ctr"/>
          <a:lstStyle/>
          <a:p>
            <a:pPr eaLnBrk="1" fontAlgn="auto" hangingPunct="1">
              <a:spcBef>
                <a:spcPts val="0"/>
              </a:spcBef>
              <a:spcAft>
                <a:spcPts val="0"/>
              </a:spcAft>
              <a:defRPr/>
            </a:pPr>
            <a:endParaRPr lang="en-US" sz="900" dirty="0">
              <a:latin typeface="+mn-lt"/>
            </a:endParaRPr>
          </a:p>
        </p:txBody>
      </p:sp>
      <p:sp>
        <p:nvSpPr>
          <p:cNvPr id="6" name="Slide Number Placeholder 5">
            <a:extLst>
              <a:ext uri="{FF2B5EF4-FFF2-40B4-BE49-F238E27FC236}">
                <a16:creationId xmlns:a16="http://schemas.microsoft.com/office/drawing/2014/main" id="{11A98F81-60D5-4CBD-A28A-F4C242924950}"/>
              </a:ext>
            </a:extLst>
          </p:cNvPr>
          <p:cNvSpPr>
            <a:spLocks noGrp="1"/>
          </p:cNvSpPr>
          <p:nvPr>
            <p:ph type="sldNum" sz="quarter" idx="4"/>
          </p:nvPr>
        </p:nvSpPr>
        <p:spPr>
          <a:xfrm>
            <a:off x="4048125" y="6416675"/>
            <a:ext cx="1055688" cy="365125"/>
          </a:xfrm>
          <a:prstGeom prst="rect">
            <a:avLst/>
          </a:prstGeom>
        </p:spPr>
        <p:txBody>
          <a:bodyPr vert="horz" wrap="square" lIns="91440" tIns="45720" rIns="91440" bIns="45720" numCol="1" anchor="ctr" anchorCtr="0" compatLnSpc="1">
            <a:prstTxWarp prst="textNoShape">
              <a:avLst/>
            </a:prstTxWarp>
          </a:bodyPr>
          <a:lstStyle>
            <a:lvl1pPr algn="ctr" eaLnBrk="1" fontAlgn="auto" hangingPunct="1">
              <a:spcBef>
                <a:spcPts val="0"/>
              </a:spcBef>
              <a:spcAft>
                <a:spcPts val="0"/>
              </a:spcAft>
              <a:defRPr sz="863" b="1">
                <a:solidFill>
                  <a:schemeClr val="bg1"/>
                </a:solidFill>
                <a:latin typeface="PT Sans" panose="020B0503020203020204" pitchFamily="34" charset="0"/>
                <a:ea typeface="PT Sans" panose="020B0503020203020204" pitchFamily="34" charset="0"/>
              </a:defRPr>
            </a:lvl1pPr>
          </a:lstStyle>
          <a:p>
            <a:pPr>
              <a:defRPr/>
            </a:pPr>
            <a:fld id="{ECAD2CC8-3F92-4FF7-B46A-885A3C180BB7}" type="slidenum">
              <a:rPr lang="en-US" altLang="en-US"/>
              <a:pPr>
                <a:defRPr/>
              </a:pPr>
              <a:t>‹#›</a:t>
            </a:fld>
            <a:endParaRPr lang="en-US" altLang="en-US" dirty="0"/>
          </a:p>
        </p:txBody>
      </p:sp>
      <p:pic>
        <p:nvPicPr>
          <p:cNvPr id="1034" name="Picture 26">
            <a:extLst>
              <a:ext uri="{FF2B5EF4-FFF2-40B4-BE49-F238E27FC236}">
                <a16:creationId xmlns:a16="http://schemas.microsoft.com/office/drawing/2014/main" id="{66868AF5-4BE0-2736-7383-FD08F0C78A93}"/>
              </a:ext>
            </a:extLst>
          </p:cNvPr>
          <p:cNvPicPr>
            <a:picLocks noChangeAspect="1" noChangeArrowheads="1"/>
          </p:cNvPicPr>
          <p:nvPr userDrawn="1"/>
        </p:nvPicPr>
        <p:blipFill>
          <a:blip r:embed="rId11">
            <a:extLst>
              <a:ext uri="{28A0092B-C50C-407E-A947-70E740481C1C}">
                <a14:useLocalDpi xmlns:a14="http://schemas.microsoft.com/office/drawing/2010/main" val="0"/>
              </a:ext>
            </a:extLst>
          </a:blip>
          <a:srcRect t="34891" b="34891"/>
          <a:stretch>
            <a:fillRect/>
          </a:stretch>
        </p:blipFill>
        <p:spPr bwMode="auto">
          <a:xfrm>
            <a:off x="6437313" y="-17463"/>
            <a:ext cx="2724150" cy="889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5" name="Graphic 13">
            <a:extLst>
              <a:ext uri="{FF2B5EF4-FFF2-40B4-BE49-F238E27FC236}">
                <a16:creationId xmlns:a16="http://schemas.microsoft.com/office/drawing/2014/main" id="{07E87735-F6D7-1EED-46D0-3988223F7EAD}"/>
              </a:ext>
            </a:extLst>
          </p:cNvPr>
          <p:cNvSpPr>
            <a:spLocks/>
          </p:cNvSpPr>
          <p:nvPr userDrawn="1"/>
        </p:nvSpPr>
        <p:spPr bwMode="auto">
          <a:xfrm rot="10800000">
            <a:off x="1588" y="515938"/>
            <a:ext cx="9142412" cy="355600"/>
          </a:xfrm>
          <a:custGeom>
            <a:avLst/>
            <a:gdLst>
              <a:gd name="T0" fmla="*/ 538618 w 24406104"/>
              <a:gd name="T1" fmla="*/ 0 h 2853262"/>
              <a:gd name="T2" fmla="*/ 0 w 24406104"/>
              <a:gd name="T3" fmla="*/ 0 h 2853262"/>
              <a:gd name="T4" fmla="*/ 0 w 24406104"/>
              <a:gd name="T5" fmla="*/ 1 h 2853262"/>
              <a:gd name="T6" fmla="*/ 535524 w 24406104"/>
              <a:gd name="T7" fmla="*/ 11 h 2853262"/>
              <a:gd name="T8" fmla="*/ 535524 w 24406104"/>
              <a:gd name="T9" fmla="*/ 11 h 2853262"/>
              <a:gd name="T10" fmla="*/ 537200 w 24406104"/>
              <a:gd name="T11" fmla="*/ 11 h 2853262"/>
              <a:gd name="T12" fmla="*/ 539867 w 24406104"/>
              <a:gd name="T13" fmla="*/ 11 h 2853262"/>
              <a:gd name="T14" fmla="*/ 541700 w 24406104"/>
              <a:gd name="T15" fmla="*/ 11 h 2853262"/>
              <a:gd name="T16" fmla="*/ 541700 w 24406104"/>
              <a:gd name="T17" fmla="*/ 11 h 2853262"/>
              <a:gd name="T18" fmla="*/ 1077236 w 24406104"/>
              <a:gd name="T19" fmla="*/ 1 h 2853262"/>
              <a:gd name="T20" fmla="*/ 1077236 w 24406104"/>
              <a:gd name="T21" fmla="*/ 0 h 2853262"/>
              <a:gd name="T22" fmla="*/ 538618 w 24406104"/>
              <a:gd name="T23" fmla="*/ 0 h 285326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4406104" h="2853262">
                <a:moveTo>
                  <a:pt x="12203052" y="0"/>
                </a:moveTo>
                <a:lnTo>
                  <a:pt x="0" y="0"/>
                </a:lnTo>
                <a:lnTo>
                  <a:pt x="0" y="362438"/>
                </a:lnTo>
                <a:lnTo>
                  <a:pt x="12132964" y="2843432"/>
                </a:lnTo>
                <a:lnTo>
                  <a:pt x="12170940" y="2851079"/>
                </a:lnTo>
                <a:cubicBezTo>
                  <a:pt x="12187506" y="2853118"/>
                  <a:pt x="12208405" y="2854392"/>
                  <a:pt x="12231343" y="2851843"/>
                </a:cubicBezTo>
                <a:lnTo>
                  <a:pt x="12272887" y="2843432"/>
                </a:lnTo>
                <a:lnTo>
                  <a:pt x="24406104" y="362438"/>
                </a:lnTo>
                <a:lnTo>
                  <a:pt x="24406104" y="0"/>
                </a:lnTo>
                <a:lnTo>
                  <a:pt x="12203052" y="0"/>
                </a:lnTo>
                <a:close/>
              </a:path>
            </a:pathLst>
          </a:custGeom>
          <a:solidFill>
            <a:srgbClr val="03617A"/>
          </a:solidFill>
          <a:ln>
            <a:noFill/>
          </a:ln>
        </p:spPr>
        <p:txBody>
          <a:bodyPr anchor="ctr"/>
          <a:lstStyle/>
          <a:p>
            <a:endParaRPr lang="en-US"/>
          </a:p>
        </p:txBody>
      </p:sp>
      <p:sp>
        <p:nvSpPr>
          <p:cNvPr id="2" name="TextBox 1">
            <a:extLst>
              <a:ext uri="{FF2B5EF4-FFF2-40B4-BE49-F238E27FC236}">
                <a16:creationId xmlns:a16="http://schemas.microsoft.com/office/drawing/2014/main" id="{FBE16C68-4893-29D3-9108-1F30E8D77EBE}"/>
              </a:ext>
            </a:extLst>
          </p:cNvPr>
          <p:cNvSpPr txBox="1"/>
          <p:nvPr userDrawn="1"/>
        </p:nvSpPr>
        <p:spPr>
          <a:xfrm>
            <a:off x="0" y="204788"/>
            <a:ext cx="9134475" cy="230187"/>
          </a:xfrm>
          <a:prstGeom prst="rect">
            <a:avLst/>
          </a:prstGeom>
          <a:noFill/>
        </p:spPr>
        <p:txBody>
          <a:bodyPr>
            <a:spAutoFit/>
          </a:bodyPr>
          <a:lstStyle/>
          <a:p>
            <a:pPr algn="ctr">
              <a:defRPr/>
            </a:pPr>
            <a:r>
              <a:rPr lang="en-US" sz="900" b="1" spc="563" dirty="0">
                <a:solidFill>
                  <a:prstClr val="white"/>
                </a:solidFill>
                <a:latin typeface="Work Sans" panose="00000800000000000000" pitchFamily="50" charset="0"/>
                <a:ea typeface="PT Sans" panose="020B0503020203020204" pitchFamily="34" charset="0"/>
              </a:rPr>
              <a:t>IOWA DEPARTMENT OF TRANSPORTATION</a:t>
            </a:r>
          </a:p>
        </p:txBody>
      </p:sp>
      <p:pic>
        <p:nvPicPr>
          <p:cNvPr id="3" name="Picture 2" descr="A picture containing text, clipart">
            <a:extLst>
              <a:ext uri="{FF2B5EF4-FFF2-40B4-BE49-F238E27FC236}">
                <a16:creationId xmlns:a16="http://schemas.microsoft.com/office/drawing/2014/main" id="{494255D0-39F1-E3D9-A3B9-04BFE1651B93}"/>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3602976" y="397741"/>
            <a:ext cx="1926936" cy="481734"/>
          </a:xfrm>
          <a:prstGeom prst="rect">
            <a:avLst/>
          </a:prstGeom>
        </p:spPr>
      </p:pic>
    </p:spTree>
  </p:cSld>
  <p:clrMap bg1="lt1" tx1="dk1" bg2="lt2" tx2="dk2" accent1="accent1" accent2="accent2" accent3="accent3" accent4="accent4" accent5="accent5" accent6="accent6" hlink="hlink" folHlink="folHlink"/>
  <p:sldLayoutIdLst>
    <p:sldLayoutId id="2147483732" r:id="rId1"/>
    <p:sldLayoutId id="2147483733" r:id="rId2"/>
    <p:sldLayoutId id="2147483735" r:id="rId3"/>
    <p:sldLayoutId id="2147483736" r:id="rId4"/>
    <p:sldLayoutId id="2147483738" r:id="rId5"/>
    <p:sldLayoutId id="2147483739" r:id="rId6"/>
    <p:sldLayoutId id="2147483749" r:id="rId7"/>
    <p:sldLayoutId id="2147483751" r:id="rId8"/>
  </p:sldLayoutIdLst>
  <p:hf hdr="0" ftr="0" dt="0"/>
  <p:txStyles>
    <p:titleStyle>
      <a:lvl1pPr algn="l" defTabSz="684213" rtl="0" eaLnBrk="0" fontAlgn="base" hangingPunct="0">
        <a:lnSpc>
          <a:spcPct val="90000"/>
        </a:lnSpc>
        <a:spcBef>
          <a:spcPct val="0"/>
        </a:spcBef>
        <a:spcAft>
          <a:spcPct val="0"/>
        </a:spcAft>
        <a:defRPr sz="3200" b="1" kern="1200">
          <a:solidFill>
            <a:schemeClr val="tx1"/>
          </a:solidFill>
          <a:latin typeface="Roboto Slab" pitchFamily="2" charset="0"/>
          <a:ea typeface="Roboto Slab" pitchFamily="2" charset="0"/>
          <a:cs typeface="Roboto Slab" pitchFamily="2" charset="0"/>
        </a:defRPr>
      </a:lvl1pPr>
      <a:lvl2pPr algn="l" defTabSz="684213" rtl="0" eaLnBrk="0" fontAlgn="base" hangingPunct="0">
        <a:lnSpc>
          <a:spcPct val="90000"/>
        </a:lnSpc>
        <a:spcBef>
          <a:spcPct val="0"/>
        </a:spcBef>
        <a:spcAft>
          <a:spcPct val="0"/>
        </a:spcAft>
        <a:defRPr sz="3200" b="1">
          <a:solidFill>
            <a:schemeClr val="tx1"/>
          </a:solidFill>
          <a:latin typeface="Roboto Slab" pitchFamily="2" charset="0"/>
          <a:ea typeface="Roboto Slab" pitchFamily="2" charset="0"/>
          <a:cs typeface="Roboto Slab" pitchFamily="2" charset="0"/>
        </a:defRPr>
      </a:lvl2pPr>
      <a:lvl3pPr algn="l" defTabSz="684213" rtl="0" eaLnBrk="0" fontAlgn="base" hangingPunct="0">
        <a:lnSpc>
          <a:spcPct val="90000"/>
        </a:lnSpc>
        <a:spcBef>
          <a:spcPct val="0"/>
        </a:spcBef>
        <a:spcAft>
          <a:spcPct val="0"/>
        </a:spcAft>
        <a:defRPr sz="3200" b="1">
          <a:solidFill>
            <a:schemeClr val="tx1"/>
          </a:solidFill>
          <a:latin typeface="Roboto Slab" pitchFamily="2" charset="0"/>
          <a:ea typeface="Roboto Slab" pitchFamily="2" charset="0"/>
          <a:cs typeface="Roboto Slab" pitchFamily="2" charset="0"/>
        </a:defRPr>
      </a:lvl3pPr>
      <a:lvl4pPr algn="l" defTabSz="684213" rtl="0" eaLnBrk="0" fontAlgn="base" hangingPunct="0">
        <a:lnSpc>
          <a:spcPct val="90000"/>
        </a:lnSpc>
        <a:spcBef>
          <a:spcPct val="0"/>
        </a:spcBef>
        <a:spcAft>
          <a:spcPct val="0"/>
        </a:spcAft>
        <a:defRPr sz="3200" b="1">
          <a:solidFill>
            <a:schemeClr val="tx1"/>
          </a:solidFill>
          <a:latin typeface="Roboto Slab" pitchFamily="2" charset="0"/>
          <a:ea typeface="Roboto Slab" pitchFamily="2" charset="0"/>
          <a:cs typeface="Roboto Slab" pitchFamily="2" charset="0"/>
        </a:defRPr>
      </a:lvl4pPr>
      <a:lvl5pPr algn="l" defTabSz="684213" rtl="0" eaLnBrk="0" fontAlgn="base" hangingPunct="0">
        <a:lnSpc>
          <a:spcPct val="90000"/>
        </a:lnSpc>
        <a:spcBef>
          <a:spcPct val="0"/>
        </a:spcBef>
        <a:spcAft>
          <a:spcPct val="0"/>
        </a:spcAft>
        <a:defRPr sz="3200" b="1">
          <a:solidFill>
            <a:schemeClr val="tx1"/>
          </a:solidFill>
          <a:latin typeface="Roboto Slab" pitchFamily="2" charset="0"/>
          <a:ea typeface="Roboto Slab" pitchFamily="2" charset="0"/>
          <a:cs typeface="Roboto Slab" pitchFamily="2" charset="0"/>
        </a:defRPr>
      </a:lvl5pPr>
      <a:lvl6pPr marL="171496" algn="l" defTabSz="685388" rtl="0" fontAlgn="base">
        <a:lnSpc>
          <a:spcPct val="90000"/>
        </a:lnSpc>
        <a:spcBef>
          <a:spcPct val="0"/>
        </a:spcBef>
        <a:spcAft>
          <a:spcPct val="0"/>
        </a:spcAft>
        <a:defRPr sz="3264">
          <a:solidFill>
            <a:schemeClr val="tx1"/>
          </a:solidFill>
          <a:latin typeface="Calibri Light" panose="020F0302020204030204" pitchFamily="34" charset="0"/>
        </a:defRPr>
      </a:lvl6pPr>
      <a:lvl7pPr marL="342992" algn="l" defTabSz="685388" rtl="0" fontAlgn="base">
        <a:lnSpc>
          <a:spcPct val="90000"/>
        </a:lnSpc>
        <a:spcBef>
          <a:spcPct val="0"/>
        </a:spcBef>
        <a:spcAft>
          <a:spcPct val="0"/>
        </a:spcAft>
        <a:defRPr sz="3264">
          <a:solidFill>
            <a:schemeClr val="tx1"/>
          </a:solidFill>
          <a:latin typeface="Calibri Light" panose="020F0302020204030204" pitchFamily="34" charset="0"/>
        </a:defRPr>
      </a:lvl7pPr>
      <a:lvl8pPr marL="514487" algn="l" defTabSz="685388" rtl="0" fontAlgn="base">
        <a:lnSpc>
          <a:spcPct val="90000"/>
        </a:lnSpc>
        <a:spcBef>
          <a:spcPct val="0"/>
        </a:spcBef>
        <a:spcAft>
          <a:spcPct val="0"/>
        </a:spcAft>
        <a:defRPr sz="3264">
          <a:solidFill>
            <a:schemeClr val="tx1"/>
          </a:solidFill>
          <a:latin typeface="Calibri Light" panose="020F0302020204030204" pitchFamily="34" charset="0"/>
        </a:defRPr>
      </a:lvl8pPr>
      <a:lvl9pPr marL="685983" algn="l" defTabSz="685388" rtl="0" fontAlgn="base">
        <a:lnSpc>
          <a:spcPct val="90000"/>
        </a:lnSpc>
        <a:spcBef>
          <a:spcPct val="0"/>
        </a:spcBef>
        <a:spcAft>
          <a:spcPct val="0"/>
        </a:spcAft>
        <a:defRPr sz="3264">
          <a:solidFill>
            <a:schemeClr val="tx1"/>
          </a:solidFill>
          <a:latin typeface="Calibri Light" panose="020F0302020204030204" pitchFamily="34" charset="0"/>
        </a:defRPr>
      </a:lvl9pPr>
    </p:titleStyle>
    <p:bodyStyle>
      <a:lvl1pPr marL="169863" indent="-169863" algn="l" defTabSz="684213" rtl="0" eaLnBrk="0" fontAlgn="base" hangingPunct="0">
        <a:lnSpc>
          <a:spcPct val="90000"/>
        </a:lnSpc>
        <a:spcBef>
          <a:spcPts val="750"/>
        </a:spcBef>
        <a:spcAft>
          <a:spcPct val="0"/>
        </a:spcAft>
        <a:buFont typeface="Arial" panose="020B0604020202020204" pitchFamily="34" charset="0"/>
        <a:buChar char="•"/>
        <a:defRPr sz="2000" kern="1200">
          <a:solidFill>
            <a:schemeClr val="tx1"/>
          </a:solidFill>
          <a:latin typeface="PT Sans" panose="020B0503020203020204" pitchFamily="34" charset="0"/>
          <a:ea typeface="PT Sans" panose="020B0503020203020204" pitchFamily="34" charset="0"/>
          <a:cs typeface="PT Sans" panose="020B0503020203020204" pitchFamily="34" charset="0"/>
        </a:defRPr>
      </a:lvl1pPr>
      <a:lvl2pPr marL="512763" indent="-169863" algn="l" defTabSz="684213" rtl="0" eaLnBrk="0" fontAlgn="base" hangingPunct="0">
        <a:lnSpc>
          <a:spcPct val="90000"/>
        </a:lnSpc>
        <a:spcBef>
          <a:spcPts val="375"/>
        </a:spcBef>
        <a:spcAft>
          <a:spcPct val="0"/>
        </a:spcAft>
        <a:buFont typeface="Arial" panose="020B0604020202020204" pitchFamily="34" charset="0"/>
        <a:buChar char="•"/>
        <a:defRPr sz="1700" kern="1200">
          <a:solidFill>
            <a:schemeClr val="tx1"/>
          </a:solidFill>
          <a:latin typeface="PT Sans" panose="020B0503020203020204" pitchFamily="34" charset="0"/>
          <a:ea typeface="PT Sans" panose="020B0503020203020204" pitchFamily="34" charset="0"/>
          <a:cs typeface="PT Sans" panose="020B0503020203020204" pitchFamily="34" charset="0"/>
        </a:defRPr>
      </a:lvl2pPr>
      <a:lvl3pPr marL="855663" indent="-169863" algn="l" defTabSz="684213" rtl="0" eaLnBrk="0" fontAlgn="base" hangingPunct="0">
        <a:lnSpc>
          <a:spcPct val="90000"/>
        </a:lnSpc>
        <a:spcBef>
          <a:spcPts val="375"/>
        </a:spcBef>
        <a:spcAft>
          <a:spcPct val="0"/>
        </a:spcAft>
        <a:buFont typeface="Arial" panose="020B0604020202020204" pitchFamily="34" charset="0"/>
        <a:buChar char="•"/>
        <a:defRPr sz="1400" kern="1200">
          <a:solidFill>
            <a:schemeClr val="tx1"/>
          </a:solidFill>
          <a:latin typeface="PT Sans" panose="020B0503020203020204" pitchFamily="34" charset="0"/>
          <a:ea typeface="PT Sans" panose="020B0503020203020204" pitchFamily="34" charset="0"/>
          <a:cs typeface="PT Sans" panose="020B0503020203020204" pitchFamily="34" charset="0"/>
        </a:defRPr>
      </a:lvl3pPr>
      <a:lvl4pPr marL="1198563" indent="-169863" algn="l" defTabSz="684213"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PT Sans" panose="020B0503020203020204" pitchFamily="34" charset="0"/>
          <a:ea typeface="PT Sans" panose="020B0503020203020204" pitchFamily="34" charset="0"/>
          <a:cs typeface="PT Sans" panose="020B0503020203020204" pitchFamily="34" charset="0"/>
        </a:defRPr>
      </a:lvl4pPr>
      <a:lvl5pPr marL="1541463" indent="-169863" algn="l" defTabSz="684213"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PT Sans" panose="020B0503020203020204" pitchFamily="34" charset="0"/>
          <a:ea typeface="PT Sans" panose="020B0503020203020204" pitchFamily="34" charset="0"/>
          <a:cs typeface="PT Sans" panose="020B0503020203020204" pitchFamily="34" charset="0"/>
        </a:defRPr>
      </a:lvl5pPr>
      <a:lvl6pPr marL="1885982" indent="-171453" algn="l" defTabSz="68581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87" indent="-171453" algn="l" defTabSz="68581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93" indent="-171453" algn="l" defTabSz="68581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99" indent="-171453" algn="l" defTabSz="68581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12" rtl="0" eaLnBrk="1" latinLnBrk="0" hangingPunct="1">
        <a:defRPr sz="1350" kern="1200">
          <a:solidFill>
            <a:schemeClr val="tx1"/>
          </a:solidFill>
          <a:latin typeface="+mn-lt"/>
          <a:ea typeface="+mn-ea"/>
          <a:cs typeface="+mn-cs"/>
        </a:defRPr>
      </a:lvl1pPr>
      <a:lvl2pPr marL="342906" algn="l" defTabSz="685812" rtl="0" eaLnBrk="1" latinLnBrk="0" hangingPunct="1">
        <a:defRPr sz="1350" kern="1200">
          <a:solidFill>
            <a:schemeClr val="tx1"/>
          </a:solidFill>
          <a:latin typeface="+mn-lt"/>
          <a:ea typeface="+mn-ea"/>
          <a:cs typeface="+mn-cs"/>
        </a:defRPr>
      </a:lvl2pPr>
      <a:lvl3pPr marL="685812" algn="l" defTabSz="685812" rtl="0" eaLnBrk="1" latinLnBrk="0" hangingPunct="1">
        <a:defRPr sz="1350" kern="1200">
          <a:solidFill>
            <a:schemeClr val="tx1"/>
          </a:solidFill>
          <a:latin typeface="+mn-lt"/>
          <a:ea typeface="+mn-ea"/>
          <a:cs typeface="+mn-cs"/>
        </a:defRPr>
      </a:lvl3pPr>
      <a:lvl4pPr marL="1028717" algn="l" defTabSz="685812" rtl="0" eaLnBrk="1" latinLnBrk="0" hangingPunct="1">
        <a:defRPr sz="1350" kern="1200">
          <a:solidFill>
            <a:schemeClr val="tx1"/>
          </a:solidFill>
          <a:latin typeface="+mn-lt"/>
          <a:ea typeface="+mn-ea"/>
          <a:cs typeface="+mn-cs"/>
        </a:defRPr>
      </a:lvl4pPr>
      <a:lvl5pPr marL="1371623" algn="l" defTabSz="685812" rtl="0" eaLnBrk="1" latinLnBrk="0" hangingPunct="1">
        <a:defRPr sz="1350" kern="1200">
          <a:solidFill>
            <a:schemeClr val="tx1"/>
          </a:solidFill>
          <a:latin typeface="+mn-lt"/>
          <a:ea typeface="+mn-ea"/>
          <a:cs typeface="+mn-cs"/>
        </a:defRPr>
      </a:lvl5pPr>
      <a:lvl6pPr marL="1714529" algn="l" defTabSz="685812" rtl="0" eaLnBrk="1" latinLnBrk="0" hangingPunct="1">
        <a:defRPr sz="1350" kern="1200">
          <a:solidFill>
            <a:schemeClr val="tx1"/>
          </a:solidFill>
          <a:latin typeface="+mn-lt"/>
          <a:ea typeface="+mn-ea"/>
          <a:cs typeface="+mn-cs"/>
        </a:defRPr>
      </a:lvl6pPr>
      <a:lvl7pPr marL="2057434" algn="l" defTabSz="685812" rtl="0" eaLnBrk="1" latinLnBrk="0" hangingPunct="1">
        <a:defRPr sz="1350" kern="1200">
          <a:solidFill>
            <a:schemeClr val="tx1"/>
          </a:solidFill>
          <a:latin typeface="+mn-lt"/>
          <a:ea typeface="+mn-ea"/>
          <a:cs typeface="+mn-cs"/>
        </a:defRPr>
      </a:lvl7pPr>
      <a:lvl8pPr marL="2400340" algn="l" defTabSz="685812" rtl="0" eaLnBrk="1" latinLnBrk="0" hangingPunct="1">
        <a:defRPr sz="1350" kern="1200">
          <a:solidFill>
            <a:schemeClr val="tx1"/>
          </a:solidFill>
          <a:latin typeface="+mn-lt"/>
          <a:ea typeface="+mn-ea"/>
          <a:cs typeface="+mn-cs"/>
        </a:defRPr>
      </a:lvl8pPr>
      <a:lvl9pPr marL="2743246" algn="l" defTabSz="685812"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976006"/>
      </p:ext>
    </p:extLst>
  </p:cSld>
  <p:clrMap bg1="lt1" tx1="dk1" bg2="lt2" tx2="dk2" accent1="accent1" accent2="accent2" accent3="accent3" accent4="accent4" accent5="accent5" accent6="accent6" hlink="hlink" folHlink="folHlink"/>
  <p:sldLayoutIdLst>
    <p:sldLayoutId id="21474837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62B63-9BB0-CCB5-DE99-029C265FA0FC}"/>
            </a:ext>
          </a:extLst>
        </p:cNvPr>
        <p:cNvGrpSpPr/>
        <p:nvPr/>
      </p:nvGrpSpPr>
      <p:grpSpPr>
        <a:xfrm>
          <a:off x="0" y="0"/>
          <a:ext cx="0" cy="0"/>
          <a:chOff x="0" y="0"/>
          <a:chExt cx="0" cy="0"/>
        </a:xfrm>
      </p:grpSpPr>
      <p:sp>
        <p:nvSpPr>
          <p:cNvPr id="17412" name="Slide Number Placeholder 5">
            <a:extLst>
              <a:ext uri="{FF2B5EF4-FFF2-40B4-BE49-F238E27FC236}">
                <a16:creationId xmlns:a16="http://schemas.microsoft.com/office/drawing/2014/main" id="{E051B592-2B48-D77B-AD19-4F5AFDCEA890}"/>
              </a:ext>
            </a:extLst>
          </p:cNvPr>
          <p:cNvSpPr txBox="1">
            <a:spLocks noChangeArrowheads="1"/>
          </p:cNvSpPr>
          <p:nvPr/>
        </p:nvSpPr>
        <p:spPr bwMode="auto">
          <a:xfrm>
            <a:off x="3543300" y="5707063"/>
            <a:ext cx="2057400" cy="207962"/>
          </a:xfrm>
          <a:prstGeom prst="rect">
            <a:avLst/>
          </a:prstGeom>
          <a:noFill/>
          <a:ln>
            <a:noFill/>
          </a:ln>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fontAlgn="auto" hangingPunct="1">
              <a:spcBef>
                <a:spcPts val="0"/>
              </a:spcBef>
              <a:spcAft>
                <a:spcPts val="0"/>
              </a:spcAft>
              <a:defRPr/>
            </a:pPr>
            <a:fld id="{54D6FCA2-1E15-4165-90AF-33B6D06C4B3D}" type="slidenum">
              <a:rPr lang="en-US" altLang="en-US" sz="863" b="1">
                <a:solidFill>
                  <a:schemeClr val="bg1"/>
                </a:solidFill>
                <a:latin typeface="PT Sans" panose="020B0503020203020204" pitchFamily="34" charset="0"/>
                <a:ea typeface="PT Sans" panose="020B0503020203020204" pitchFamily="34" charset="0"/>
                <a:cs typeface="PT Sans" panose="020B0503020203020204" pitchFamily="34" charset="0"/>
              </a:rPr>
              <a:pPr algn="ctr" eaLnBrk="1" fontAlgn="auto" hangingPunct="1">
                <a:spcBef>
                  <a:spcPts val="0"/>
                </a:spcBef>
                <a:spcAft>
                  <a:spcPts val="0"/>
                </a:spcAft>
                <a:defRPr/>
              </a:pPr>
              <a:t>1</a:t>
            </a:fld>
            <a:endParaRPr lang="en-US" altLang="en-US" sz="863" b="1">
              <a:solidFill>
                <a:schemeClr val="bg1"/>
              </a:solidFill>
              <a:latin typeface="PT Sans" panose="020B0503020203020204" pitchFamily="34" charset="0"/>
              <a:ea typeface="PT Sans" panose="020B0503020203020204" pitchFamily="34" charset="0"/>
              <a:cs typeface="PT Sans" panose="020B0503020203020204" pitchFamily="34" charset="0"/>
            </a:endParaRPr>
          </a:p>
        </p:txBody>
      </p:sp>
      <p:sp>
        <p:nvSpPr>
          <p:cNvPr id="4" name="Slide Number Placeholder 5">
            <a:extLst>
              <a:ext uri="{FF2B5EF4-FFF2-40B4-BE49-F238E27FC236}">
                <a16:creationId xmlns:a16="http://schemas.microsoft.com/office/drawing/2014/main" id="{6FD36E05-1FE1-3BFB-69AC-007F089B355F}"/>
              </a:ext>
            </a:extLst>
          </p:cNvPr>
          <p:cNvSpPr txBox="1">
            <a:spLocks noChangeArrowheads="1"/>
          </p:cNvSpPr>
          <p:nvPr/>
        </p:nvSpPr>
        <p:spPr bwMode="auto">
          <a:xfrm>
            <a:off x="3529013" y="6538913"/>
            <a:ext cx="2057400" cy="206375"/>
          </a:xfrm>
          <a:prstGeom prst="rect">
            <a:avLst/>
          </a:prstGeom>
          <a:noFill/>
          <a:ln>
            <a:noFill/>
          </a:ln>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fontAlgn="auto" hangingPunct="1">
              <a:spcBef>
                <a:spcPts val="0"/>
              </a:spcBef>
              <a:spcAft>
                <a:spcPts val="0"/>
              </a:spcAft>
              <a:defRPr/>
            </a:pPr>
            <a:fld id="{26599A15-E7B5-4AC7-A545-16D5005A5D6E}" type="slidenum">
              <a:rPr lang="en-US" altLang="en-US" sz="863" b="1">
                <a:solidFill>
                  <a:schemeClr val="bg1"/>
                </a:solidFill>
                <a:latin typeface="PT Sans" panose="020B0503020203020204" pitchFamily="34" charset="0"/>
                <a:ea typeface="PT Sans" panose="020B0503020203020204" pitchFamily="34" charset="0"/>
                <a:cs typeface="PT Sans" panose="020B0503020203020204" pitchFamily="34" charset="0"/>
              </a:rPr>
              <a:pPr algn="ctr" eaLnBrk="1" fontAlgn="auto" hangingPunct="1">
                <a:spcBef>
                  <a:spcPts val="0"/>
                </a:spcBef>
                <a:spcAft>
                  <a:spcPts val="0"/>
                </a:spcAft>
                <a:defRPr/>
              </a:pPr>
              <a:t>1</a:t>
            </a:fld>
            <a:endParaRPr lang="en-US" altLang="en-US" sz="863" b="1" dirty="0">
              <a:solidFill>
                <a:schemeClr val="bg1"/>
              </a:solidFill>
              <a:latin typeface="PT Sans" panose="020B0503020203020204" pitchFamily="34" charset="0"/>
              <a:ea typeface="PT Sans" panose="020B0503020203020204" pitchFamily="34" charset="0"/>
              <a:cs typeface="PT Sans" panose="020B0503020203020204" pitchFamily="34" charset="0"/>
            </a:endParaRPr>
          </a:p>
        </p:txBody>
      </p:sp>
      <p:graphicFrame>
        <p:nvGraphicFramePr>
          <p:cNvPr id="3" name="Table 2">
            <a:extLst>
              <a:ext uri="{FF2B5EF4-FFF2-40B4-BE49-F238E27FC236}">
                <a16:creationId xmlns:a16="http://schemas.microsoft.com/office/drawing/2014/main" id="{5199312D-11F0-9070-B67C-1B1B5E939A09}"/>
              </a:ext>
            </a:extLst>
          </p:cNvPr>
          <p:cNvGraphicFramePr>
            <a:graphicFrameLocks noGrp="1"/>
          </p:cNvGraphicFramePr>
          <p:nvPr/>
        </p:nvGraphicFramePr>
        <p:xfrm>
          <a:off x="177696" y="1567496"/>
          <a:ext cx="8788608" cy="2723263"/>
        </p:xfrm>
        <a:graphic>
          <a:graphicData uri="http://schemas.openxmlformats.org/drawingml/2006/table">
            <a:tbl>
              <a:tblPr firstRow="1" bandRow="1">
                <a:tableStyleId>{5C22544A-7EE6-4342-B048-85BDC9FD1C3A}</a:tableStyleId>
              </a:tblPr>
              <a:tblGrid>
                <a:gridCol w="2966337">
                  <a:extLst>
                    <a:ext uri="{9D8B030D-6E8A-4147-A177-3AD203B41FA5}">
                      <a16:colId xmlns:a16="http://schemas.microsoft.com/office/drawing/2014/main" val="3387879057"/>
                    </a:ext>
                  </a:extLst>
                </a:gridCol>
                <a:gridCol w="1327759">
                  <a:extLst>
                    <a:ext uri="{9D8B030D-6E8A-4147-A177-3AD203B41FA5}">
                      <a16:colId xmlns:a16="http://schemas.microsoft.com/office/drawing/2014/main" val="1861506818"/>
                    </a:ext>
                  </a:extLst>
                </a:gridCol>
                <a:gridCol w="663879">
                  <a:extLst>
                    <a:ext uri="{9D8B030D-6E8A-4147-A177-3AD203B41FA5}">
                      <a16:colId xmlns:a16="http://schemas.microsoft.com/office/drawing/2014/main" val="3420930524"/>
                    </a:ext>
                  </a:extLst>
                </a:gridCol>
                <a:gridCol w="1215025">
                  <a:extLst>
                    <a:ext uri="{9D8B030D-6E8A-4147-A177-3AD203B41FA5}">
                      <a16:colId xmlns:a16="http://schemas.microsoft.com/office/drawing/2014/main" val="467904483"/>
                    </a:ext>
                  </a:extLst>
                </a:gridCol>
                <a:gridCol w="1252603">
                  <a:extLst>
                    <a:ext uri="{9D8B030D-6E8A-4147-A177-3AD203B41FA5}">
                      <a16:colId xmlns:a16="http://schemas.microsoft.com/office/drawing/2014/main" val="3284072429"/>
                    </a:ext>
                  </a:extLst>
                </a:gridCol>
                <a:gridCol w="1363005">
                  <a:extLst>
                    <a:ext uri="{9D8B030D-6E8A-4147-A177-3AD203B41FA5}">
                      <a16:colId xmlns:a16="http://schemas.microsoft.com/office/drawing/2014/main" val="1639893002"/>
                    </a:ext>
                  </a:extLst>
                </a:gridCol>
              </a:tblGrid>
              <a:tr h="924943">
                <a:tc>
                  <a:txBody>
                    <a:bodyPr/>
                    <a:lstStyle/>
                    <a:p>
                      <a:pPr algn="ctr"/>
                      <a:r>
                        <a:rPr lang="en-US" sz="1300" b="1" dirty="0"/>
                        <a:t>PROJECT NAME</a:t>
                      </a:r>
                    </a:p>
                  </a:txBody>
                  <a:tcPr anchor="c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dirty="0"/>
                        <a:t>SPONSOR</a:t>
                      </a:r>
                    </a:p>
                  </a:txBody>
                  <a:tcPr anchor="ctr">
                    <a:solidFill>
                      <a:schemeClr val="tx2"/>
                    </a:solidFill>
                  </a:tcPr>
                </a:tc>
                <a:tc>
                  <a:txBody>
                    <a:bodyPr/>
                    <a:lstStyle/>
                    <a:p>
                      <a:pPr algn="ctr"/>
                      <a:r>
                        <a:rPr lang="en-US" sz="1300" b="1" dirty="0"/>
                        <a:t>SCORE</a:t>
                      </a:r>
                    </a:p>
                  </a:txBody>
                  <a:tcPr anchor="ctr">
                    <a:solidFill>
                      <a:schemeClr val="tx2"/>
                    </a:solidFill>
                  </a:tcPr>
                </a:tc>
                <a:tc>
                  <a:txBody>
                    <a:bodyPr/>
                    <a:lstStyle/>
                    <a:p>
                      <a:pPr algn="ctr"/>
                      <a:r>
                        <a:rPr lang="en-US" sz="1300" b="1" dirty="0"/>
                        <a:t>TOTAL PROJECT COST</a:t>
                      </a:r>
                    </a:p>
                  </a:txBody>
                  <a:tcPr anchor="ctr">
                    <a:solidFill>
                      <a:schemeClr val="tx2"/>
                    </a:solidFill>
                  </a:tcPr>
                </a:tc>
                <a:tc>
                  <a:txBody>
                    <a:bodyPr/>
                    <a:lstStyle/>
                    <a:p>
                      <a:pPr algn="ctr"/>
                      <a:r>
                        <a:rPr lang="en-US" sz="1300" b="1" dirty="0"/>
                        <a:t>PERCENT PARTICIPATION</a:t>
                      </a:r>
                    </a:p>
                  </a:txBody>
                  <a:tcPr anchor="ctr">
                    <a:solidFill>
                      <a:schemeClr val="tx2"/>
                    </a:solidFill>
                  </a:tcPr>
                </a:tc>
                <a:tc>
                  <a:txBody>
                    <a:bodyPr/>
                    <a:lstStyle/>
                    <a:p>
                      <a:pPr algn="ctr"/>
                      <a:r>
                        <a:rPr lang="en-US" sz="1300" b="1" dirty="0"/>
                        <a:t>RECOMMENDED AMOUNT</a:t>
                      </a:r>
                    </a:p>
                  </a:txBody>
                  <a:tcPr anchor="ctr">
                    <a:solidFill>
                      <a:schemeClr val="tx2"/>
                    </a:solidFill>
                  </a:tcPr>
                </a:tc>
                <a:extLst>
                  <a:ext uri="{0D108BD9-81ED-4DB2-BD59-A6C34878D82A}">
                    <a16:rowId xmlns:a16="http://schemas.microsoft.com/office/drawing/2014/main" val="2858427104"/>
                  </a:ext>
                </a:extLst>
              </a:tr>
              <a:tr h="765470">
                <a:tc>
                  <a:txBody>
                    <a:bodyPr/>
                    <a:lstStyle/>
                    <a:p>
                      <a:pPr algn="l"/>
                      <a:r>
                        <a:rPr lang="en-US" sz="1400" b="0" dirty="0">
                          <a:solidFill>
                            <a:schemeClr val="tx1"/>
                          </a:solidFill>
                        </a:rPr>
                        <a:t>Construction of approximately 1,085 feet of 33rd Street NW and intersection improvements including turn lanes along 34th Avenue NW at 42nd Street NW, 33rd Street NW and 25th Street NW with a traffic signal at 25th Street NW located on the northwest side of town</a:t>
                      </a:r>
                    </a:p>
                  </a:txBody>
                  <a:tcPr anchor="ctr">
                    <a:noFill/>
                  </a:tcPr>
                </a:tc>
                <a:tc>
                  <a:txBody>
                    <a:bodyPr/>
                    <a:lstStyle/>
                    <a:p>
                      <a:pPr algn="ctr"/>
                      <a:r>
                        <a:rPr lang="en-US" sz="1400" b="0" dirty="0">
                          <a:solidFill>
                            <a:schemeClr val="tx1"/>
                          </a:solidFill>
                        </a:rPr>
                        <a:t>Altoona</a:t>
                      </a:r>
                    </a:p>
                  </a:txBody>
                  <a:tcPr anchor="ctr">
                    <a:noFill/>
                  </a:tcPr>
                </a:tc>
                <a:tc>
                  <a:txBody>
                    <a:bodyPr/>
                    <a:lstStyle/>
                    <a:p>
                      <a:pPr algn="ctr"/>
                      <a:r>
                        <a:rPr lang="en-US" sz="1400" b="0" dirty="0">
                          <a:solidFill>
                            <a:schemeClr val="tx1"/>
                          </a:solidFill>
                        </a:rPr>
                        <a:t>43</a:t>
                      </a:r>
                    </a:p>
                  </a:txBody>
                  <a:tcPr anchor="ctr">
                    <a:noFill/>
                  </a:tcPr>
                </a:tc>
                <a:tc>
                  <a:txBody>
                    <a:bodyPr/>
                    <a:lstStyle/>
                    <a:p>
                      <a:pPr algn="ctr"/>
                      <a:r>
                        <a:rPr lang="en-US" sz="1400" b="0" dirty="0">
                          <a:solidFill>
                            <a:schemeClr val="tx1"/>
                          </a:solidFill>
                        </a:rPr>
                        <a:t>$5,442,562</a:t>
                      </a:r>
                    </a:p>
                  </a:txBody>
                  <a:tcPr anchor="ctr">
                    <a:noFill/>
                  </a:tcPr>
                </a:tc>
                <a:tc>
                  <a:txBody>
                    <a:bodyPr/>
                    <a:lstStyle/>
                    <a:p>
                      <a:pPr algn="ctr"/>
                      <a:r>
                        <a:rPr lang="en-US" sz="1400" b="0" dirty="0">
                          <a:solidFill>
                            <a:schemeClr val="tx1"/>
                          </a:solidFill>
                        </a:rPr>
                        <a:t>50%</a:t>
                      </a:r>
                    </a:p>
                  </a:txBody>
                  <a:tcPr anchor="ctr">
                    <a:noFill/>
                  </a:tcPr>
                </a:tc>
                <a:tc>
                  <a:txBody>
                    <a:bodyPr/>
                    <a:lstStyle/>
                    <a:p>
                      <a:pPr algn="ctr"/>
                      <a:r>
                        <a:rPr lang="en-US" sz="1400" b="0" dirty="0">
                          <a:solidFill>
                            <a:schemeClr val="tx1"/>
                          </a:solidFill>
                        </a:rPr>
                        <a:t>$2,721,281</a:t>
                      </a:r>
                    </a:p>
                  </a:txBody>
                  <a:tcPr anchor="ctr">
                    <a:noFill/>
                  </a:tcPr>
                </a:tc>
                <a:extLst>
                  <a:ext uri="{0D108BD9-81ED-4DB2-BD59-A6C34878D82A}">
                    <a16:rowId xmlns:a16="http://schemas.microsoft.com/office/drawing/2014/main" val="3927041213"/>
                  </a:ext>
                </a:extLst>
              </a:tr>
            </a:tbl>
          </a:graphicData>
        </a:graphic>
      </p:graphicFrame>
      <p:sp>
        <p:nvSpPr>
          <p:cNvPr id="5" name="Title Placeholder 1">
            <a:extLst>
              <a:ext uri="{FF2B5EF4-FFF2-40B4-BE49-F238E27FC236}">
                <a16:creationId xmlns:a16="http://schemas.microsoft.com/office/drawing/2014/main" id="{BC16EF1F-2DAC-2335-688E-7F2F1196F3AB}"/>
              </a:ext>
            </a:extLst>
          </p:cNvPr>
          <p:cNvSpPr txBox="1">
            <a:spLocks noChangeArrowheads="1"/>
          </p:cNvSpPr>
          <p:nvPr/>
        </p:nvSpPr>
        <p:spPr bwMode="auto">
          <a:xfrm>
            <a:off x="211014" y="1017509"/>
            <a:ext cx="8755289" cy="479648"/>
          </a:xfrm>
          <a:prstGeom prst="rect">
            <a:avLst/>
          </a:prstGeom>
          <a:noFill/>
          <a:ln>
            <a:noFill/>
          </a:ln>
        </p:spPr>
        <p:txBody>
          <a:bodyPr anchor="ctr"/>
          <a:lstStyle>
            <a:lvl1pPr defTabSz="1827213">
              <a:lnSpc>
                <a:spcPct val="90000"/>
              </a:lnSpc>
              <a:spcBef>
                <a:spcPts val="1500"/>
              </a:spcBef>
              <a:buFont typeface="Arial" panose="020B0604020202020204" pitchFamily="34" charset="0"/>
              <a:buChar char="•"/>
              <a:defRPr sz="4100">
                <a:solidFill>
                  <a:schemeClr val="tx1"/>
                </a:solidFill>
                <a:latin typeface="PT Sans" panose="020B0503020203020204" pitchFamily="34" charset="0"/>
                <a:ea typeface="PT Sans" panose="020B0503020203020204" pitchFamily="34" charset="0"/>
                <a:cs typeface="PT Sans" panose="020B0503020203020204" pitchFamily="34" charset="0"/>
              </a:defRPr>
            </a:lvl1pPr>
            <a:lvl2pPr marL="1370013" indent="-455613" defTabSz="1827213">
              <a:lnSpc>
                <a:spcPct val="90000"/>
              </a:lnSpc>
              <a:spcBef>
                <a:spcPts val="750"/>
              </a:spcBef>
              <a:buFont typeface="Arial" panose="020B0604020202020204" pitchFamily="34" charset="0"/>
              <a:buChar char="•"/>
              <a:defRPr sz="3500">
                <a:solidFill>
                  <a:schemeClr val="tx1"/>
                </a:solidFill>
                <a:latin typeface="PT Sans" panose="020B0503020203020204" pitchFamily="34" charset="0"/>
                <a:ea typeface="PT Sans" panose="020B0503020203020204" pitchFamily="34" charset="0"/>
                <a:cs typeface="PT Sans" panose="020B0503020203020204" pitchFamily="34" charset="0"/>
              </a:defRPr>
            </a:lvl2pPr>
            <a:lvl3pPr marL="2284413" indent="-455613" defTabSz="1827213">
              <a:lnSpc>
                <a:spcPct val="90000"/>
              </a:lnSpc>
              <a:spcBef>
                <a:spcPts val="750"/>
              </a:spcBef>
              <a:buFont typeface="Arial" panose="020B0604020202020204" pitchFamily="34" charset="0"/>
              <a:buChar char="•"/>
              <a:defRPr sz="2900">
                <a:solidFill>
                  <a:schemeClr val="tx1"/>
                </a:solidFill>
                <a:latin typeface="PT Sans" panose="020B0503020203020204" pitchFamily="34" charset="0"/>
                <a:ea typeface="PT Sans" panose="020B0503020203020204" pitchFamily="34" charset="0"/>
                <a:cs typeface="PT Sans" panose="020B0503020203020204" pitchFamily="34" charset="0"/>
              </a:defRPr>
            </a:lvl3pPr>
            <a:lvl4pPr marL="3198813" indent="-455613" defTabSz="1827213">
              <a:lnSpc>
                <a:spcPct val="90000"/>
              </a:lnSpc>
              <a:spcBef>
                <a:spcPts val="750"/>
              </a:spcBef>
              <a:buFont typeface="Arial" panose="020B0604020202020204" pitchFamily="34" charset="0"/>
              <a:buChar char="•"/>
              <a:defRPr sz="2600">
                <a:solidFill>
                  <a:schemeClr val="tx1"/>
                </a:solidFill>
                <a:latin typeface="PT Sans" panose="020B0503020203020204" pitchFamily="34" charset="0"/>
                <a:ea typeface="PT Sans" panose="020B0503020203020204" pitchFamily="34" charset="0"/>
                <a:cs typeface="PT Sans" panose="020B0503020203020204" pitchFamily="34" charset="0"/>
              </a:defRPr>
            </a:lvl4pPr>
            <a:lvl5pPr marL="4113213" indent="-455613" defTabSz="1827213">
              <a:lnSpc>
                <a:spcPct val="90000"/>
              </a:lnSpc>
              <a:spcBef>
                <a:spcPts val="750"/>
              </a:spcBef>
              <a:buFont typeface="Arial" panose="020B0604020202020204" pitchFamily="34" charset="0"/>
              <a:buChar char="•"/>
              <a:defRPr sz="2600">
                <a:solidFill>
                  <a:schemeClr val="tx1"/>
                </a:solidFill>
                <a:latin typeface="PT Sans" panose="020B0503020203020204" pitchFamily="34" charset="0"/>
                <a:ea typeface="PT Sans" panose="020B0503020203020204" pitchFamily="34" charset="0"/>
                <a:cs typeface="PT Sans" panose="020B0503020203020204" pitchFamily="34" charset="0"/>
              </a:defRPr>
            </a:lvl5pPr>
            <a:lvl6pPr marL="4570413" indent="-455613" defTabSz="1827213" eaLnBrk="0" fontAlgn="base" hangingPunct="0">
              <a:lnSpc>
                <a:spcPct val="90000"/>
              </a:lnSpc>
              <a:spcBef>
                <a:spcPts val="750"/>
              </a:spcBef>
              <a:spcAft>
                <a:spcPct val="0"/>
              </a:spcAft>
              <a:buFont typeface="Arial" panose="020B0604020202020204" pitchFamily="34" charset="0"/>
              <a:buChar char="•"/>
              <a:defRPr sz="2600">
                <a:solidFill>
                  <a:schemeClr val="tx1"/>
                </a:solidFill>
                <a:latin typeface="PT Sans" panose="020B0503020203020204" pitchFamily="34" charset="0"/>
                <a:ea typeface="PT Sans" panose="020B0503020203020204" pitchFamily="34" charset="0"/>
                <a:cs typeface="PT Sans" panose="020B0503020203020204" pitchFamily="34" charset="0"/>
              </a:defRPr>
            </a:lvl6pPr>
            <a:lvl7pPr marL="5027613" indent="-455613" defTabSz="1827213" eaLnBrk="0" fontAlgn="base" hangingPunct="0">
              <a:lnSpc>
                <a:spcPct val="90000"/>
              </a:lnSpc>
              <a:spcBef>
                <a:spcPts val="750"/>
              </a:spcBef>
              <a:spcAft>
                <a:spcPct val="0"/>
              </a:spcAft>
              <a:buFont typeface="Arial" panose="020B0604020202020204" pitchFamily="34" charset="0"/>
              <a:buChar char="•"/>
              <a:defRPr sz="2600">
                <a:solidFill>
                  <a:schemeClr val="tx1"/>
                </a:solidFill>
                <a:latin typeface="PT Sans" panose="020B0503020203020204" pitchFamily="34" charset="0"/>
                <a:ea typeface="PT Sans" panose="020B0503020203020204" pitchFamily="34" charset="0"/>
                <a:cs typeface="PT Sans" panose="020B0503020203020204" pitchFamily="34" charset="0"/>
              </a:defRPr>
            </a:lvl7pPr>
            <a:lvl8pPr marL="5484813" indent="-455613" defTabSz="1827213" eaLnBrk="0" fontAlgn="base" hangingPunct="0">
              <a:lnSpc>
                <a:spcPct val="90000"/>
              </a:lnSpc>
              <a:spcBef>
                <a:spcPts val="750"/>
              </a:spcBef>
              <a:spcAft>
                <a:spcPct val="0"/>
              </a:spcAft>
              <a:buFont typeface="Arial" panose="020B0604020202020204" pitchFamily="34" charset="0"/>
              <a:buChar char="•"/>
              <a:defRPr sz="2600">
                <a:solidFill>
                  <a:schemeClr val="tx1"/>
                </a:solidFill>
                <a:latin typeface="PT Sans" panose="020B0503020203020204" pitchFamily="34" charset="0"/>
                <a:ea typeface="PT Sans" panose="020B0503020203020204" pitchFamily="34" charset="0"/>
                <a:cs typeface="PT Sans" panose="020B0503020203020204" pitchFamily="34" charset="0"/>
              </a:defRPr>
            </a:lvl8pPr>
            <a:lvl9pPr marL="5942013" indent="-455613" defTabSz="1827213" eaLnBrk="0" fontAlgn="base" hangingPunct="0">
              <a:lnSpc>
                <a:spcPct val="90000"/>
              </a:lnSpc>
              <a:spcBef>
                <a:spcPts val="750"/>
              </a:spcBef>
              <a:spcAft>
                <a:spcPct val="0"/>
              </a:spcAft>
              <a:buFont typeface="Arial" panose="020B0604020202020204" pitchFamily="34" charset="0"/>
              <a:buChar char="•"/>
              <a:defRPr sz="2600">
                <a:solidFill>
                  <a:schemeClr val="tx1"/>
                </a:solidFill>
                <a:latin typeface="PT Sans" panose="020B0503020203020204" pitchFamily="34" charset="0"/>
                <a:ea typeface="PT Sans" panose="020B0503020203020204" pitchFamily="34" charset="0"/>
                <a:cs typeface="PT Sans" panose="020B0503020203020204" pitchFamily="34" charset="0"/>
              </a:defRPr>
            </a:lvl9pPr>
          </a:lstStyle>
          <a:p>
            <a:pPr algn="ctr" eaLnBrk="1" fontAlgn="auto" hangingPunct="1">
              <a:spcBef>
                <a:spcPct val="0"/>
              </a:spcBef>
              <a:spcAft>
                <a:spcPts val="0"/>
              </a:spcAft>
              <a:buFontTx/>
              <a:buNone/>
              <a:defRPr/>
            </a:pPr>
            <a:r>
              <a:rPr lang="en-US" altLang="en-US" sz="2800" b="1" dirty="0">
                <a:solidFill>
                  <a:schemeClr val="tx2"/>
                </a:solidFill>
                <a:latin typeface="Roboto Slab" pitchFamily="2" charset="0"/>
                <a:ea typeface="Roboto Slab" pitchFamily="2" charset="0"/>
                <a:cs typeface="Roboto Slab" pitchFamily="2" charset="0"/>
              </a:rPr>
              <a:t>Local Development Recommendation</a:t>
            </a:r>
          </a:p>
        </p:txBody>
      </p:sp>
      <p:grpSp>
        <p:nvGrpSpPr>
          <p:cNvPr id="15" name="Group 14">
            <a:extLst>
              <a:ext uri="{FF2B5EF4-FFF2-40B4-BE49-F238E27FC236}">
                <a16:creationId xmlns:a16="http://schemas.microsoft.com/office/drawing/2014/main" id="{B3D97CD0-E2C8-96EF-6E23-40093028F11A}"/>
              </a:ext>
            </a:extLst>
          </p:cNvPr>
          <p:cNvGrpSpPr/>
          <p:nvPr/>
        </p:nvGrpSpPr>
        <p:grpSpPr>
          <a:xfrm>
            <a:off x="3648377" y="3625734"/>
            <a:ext cx="1847246" cy="2758181"/>
            <a:chOff x="3648377" y="3625734"/>
            <a:chExt cx="1847246" cy="2758181"/>
          </a:xfrm>
        </p:grpSpPr>
        <p:pic>
          <p:nvPicPr>
            <p:cNvPr id="8" name="Picture 7">
              <a:extLst>
                <a:ext uri="{FF2B5EF4-FFF2-40B4-BE49-F238E27FC236}">
                  <a16:creationId xmlns:a16="http://schemas.microsoft.com/office/drawing/2014/main" id="{120B9BB5-0A2C-9B2B-66F5-D619CB1854D0}"/>
                </a:ext>
              </a:extLst>
            </p:cNvPr>
            <p:cNvPicPr>
              <a:picLocks noChangeAspect="1"/>
            </p:cNvPicPr>
            <p:nvPr/>
          </p:nvPicPr>
          <p:blipFill>
            <a:blip r:embed="rId2"/>
            <a:stretch>
              <a:fillRect/>
            </a:stretch>
          </p:blipFill>
          <p:spPr>
            <a:xfrm>
              <a:off x="3648377" y="3625734"/>
              <a:ext cx="1847246" cy="2758181"/>
            </a:xfrm>
            <a:prstGeom prst="rect">
              <a:avLst/>
            </a:prstGeom>
          </p:spPr>
        </p:pic>
        <p:cxnSp>
          <p:nvCxnSpPr>
            <p:cNvPr id="9" name="Straight Connector 8">
              <a:extLst>
                <a:ext uri="{FF2B5EF4-FFF2-40B4-BE49-F238E27FC236}">
                  <a16:creationId xmlns:a16="http://schemas.microsoft.com/office/drawing/2014/main" id="{8AAF5392-294A-1AB3-40C8-37D27130DEB8}"/>
                </a:ext>
              </a:extLst>
            </p:cNvPr>
            <p:cNvCxnSpPr/>
            <p:nvPr/>
          </p:nvCxnSpPr>
          <p:spPr>
            <a:xfrm>
              <a:off x="3832325" y="6159520"/>
              <a:ext cx="266863" cy="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C0D255D-4BF6-CEBC-7D74-760984E78E0A}"/>
                </a:ext>
              </a:extLst>
            </p:cNvPr>
            <p:cNvCxnSpPr/>
            <p:nvPr/>
          </p:nvCxnSpPr>
          <p:spPr>
            <a:xfrm>
              <a:off x="3968658" y="6011483"/>
              <a:ext cx="0" cy="296076"/>
            </a:xfrm>
            <a:prstGeom prst="line">
              <a:avLst/>
            </a:prstGeom>
            <a:ln w="63500">
              <a:solidFill>
                <a:srgbClr val="FF0000">
                  <a:alpha val="95000"/>
                </a:srgb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5B7A4F0C-01FB-F3F6-4966-5446732EEDFC}"/>
                </a:ext>
              </a:extLst>
            </p:cNvPr>
            <p:cNvCxnSpPr/>
            <p:nvPr/>
          </p:nvCxnSpPr>
          <p:spPr>
            <a:xfrm>
              <a:off x="3962856" y="5093647"/>
              <a:ext cx="0" cy="252444"/>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778FA7B-43F6-504D-5731-5F5B332A223E}"/>
                </a:ext>
              </a:extLst>
            </p:cNvPr>
            <p:cNvCxnSpPr/>
            <p:nvPr/>
          </p:nvCxnSpPr>
          <p:spPr>
            <a:xfrm flipH="1">
              <a:off x="3968658" y="5224544"/>
              <a:ext cx="365486" cy="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580A9E0-BDE7-4299-F7BF-7639739F52E6}"/>
                </a:ext>
              </a:extLst>
            </p:cNvPr>
            <p:cNvCxnSpPr>
              <a:cxnSpLocks/>
            </p:cNvCxnSpPr>
            <p:nvPr/>
          </p:nvCxnSpPr>
          <p:spPr>
            <a:xfrm>
              <a:off x="3765610" y="4186720"/>
              <a:ext cx="197246" cy="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542E34E-B18A-65E2-3406-634537F75990}"/>
                </a:ext>
              </a:extLst>
            </p:cNvPr>
            <p:cNvCxnSpPr/>
            <p:nvPr/>
          </p:nvCxnSpPr>
          <p:spPr>
            <a:xfrm>
              <a:off x="3962856" y="3971145"/>
              <a:ext cx="0" cy="43603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03561690"/>
      </p:ext>
    </p:extLst>
  </p:cSld>
  <p:clrMapOvr>
    <a:masterClrMapping/>
  </p:clrMapOvr>
</p:sld>
</file>

<file path=ppt/theme/theme1.xml><?xml version="1.0" encoding="utf-8"?>
<a:theme xmlns:a="http://schemas.openxmlformats.org/drawingml/2006/main" name="1_Office Theme">
  <a:themeElements>
    <a:clrScheme name="Iowa DOT Colors">
      <a:dk1>
        <a:sysClr val="windowText" lastClr="000000"/>
      </a:dk1>
      <a:lt1>
        <a:sysClr val="window" lastClr="FFFFFF"/>
      </a:lt1>
      <a:dk2>
        <a:srgbClr val="03617A"/>
      </a:dk2>
      <a:lt2>
        <a:srgbClr val="E0A624"/>
      </a:lt2>
      <a:accent1>
        <a:srgbClr val="C6D667"/>
      </a:accent1>
      <a:accent2>
        <a:srgbClr val="19405B"/>
      </a:accent2>
      <a:accent3>
        <a:srgbClr val="70C8B8"/>
      </a:accent3>
      <a:accent4>
        <a:srgbClr val="2A6357"/>
      </a:accent4>
      <a:accent5>
        <a:srgbClr val="8E9A36"/>
      </a:accent5>
      <a:accent6>
        <a:srgbClr val="B86125"/>
      </a:accent6>
      <a:hlink>
        <a:srgbClr val="000000"/>
      </a:hlink>
      <a:folHlink>
        <a:srgbClr val="0000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Iowa DOT Colors">
      <a:dk1>
        <a:sysClr val="windowText" lastClr="000000"/>
      </a:dk1>
      <a:lt1>
        <a:sysClr val="window" lastClr="FFFFFF"/>
      </a:lt1>
      <a:dk2>
        <a:srgbClr val="03617A"/>
      </a:dk2>
      <a:lt2>
        <a:srgbClr val="E0A624"/>
      </a:lt2>
      <a:accent1>
        <a:srgbClr val="C6D667"/>
      </a:accent1>
      <a:accent2>
        <a:srgbClr val="19405B"/>
      </a:accent2>
      <a:accent3>
        <a:srgbClr val="70C8B8"/>
      </a:accent3>
      <a:accent4>
        <a:srgbClr val="2A6357"/>
      </a:accent4>
      <a:accent5>
        <a:srgbClr val="8E9A36"/>
      </a:accent5>
      <a:accent6>
        <a:srgbClr val="B86125"/>
      </a:accent6>
      <a:hlink>
        <a:srgbClr val="000000"/>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1444</TotalTime>
  <Words>70</Words>
  <Application>Microsoft Office PowerPoint</Application>
  <PresentationFormat>On-screen Show (4:3)</PresentationFormat>
  <Paragraphs>15</Paragraphs>
  <Slides>1</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vt:i4>
      </vt:variant>
    </vt:vector>
  </HeadingPairs>
  <TitlesOfParts>
    <vt:vector size="10" baseType="lpstr">
      <vt:lpstr>Arial</vt:lpstr>
      <vt:lpstr>Calibri</vt:lpstr>
      <vt:lpstr>Calibri Light</vt:lpstr>
      <vt:lpstr>PT Sans</vt:lpstr>
      <vt:lpstr>PT Sans Pro</vt:lpstr>
      <vt:lpstr>Roboto Slab</vt:lpstr>
      <vt:lpstr>Work Sans</vt:lpstr>
      <vt:lpstr>1_Office Theme</vt:lpstr>
      <vt:lpstr>Custom Design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Andersen, Christina</dc:creator>
  <cp:lastModifiedBy>Anderson, Stuart</cp:lastModifiedBy>
  <cp:revision>41</cp:revision>
  <dcterms:created xsi:type="dcterms:W3CDTF">2023-08-03T14:09:31Z</dcterms:created>
  <dcterms:modified xsi:type="dcterms:W3CDTF">2025-11-25T20:59:26Z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faac733-ded1-41e0-8ea6-961193f81247_Enabled">
    <vt:lpwstr>true</vt:lpwstr>
  </property>
  <property fmtid="{D5CDD505-2E9C-101B-9397-08002B2CF9AE}" pid="3" name="MSIP_Label_0faac733-ded1-41e0-8ea6-961193f81247_SetDate">
    <vt:lpwstr>2025-08-27T11:57:16Z</vt:lpwstr>
  </property>
  <property fmtid="{D5CDD505-2E9C-101B-9397-08002B2CF9AE}" pid="4" name="MSIP_Label_0faac733-ded1-41e0-8ea6-961193f81247_Method">
    <vt:lpwstr>Standard</vt:lpwstr>
  </property>
  <property fmtid="{D5CDD505-2E9C-101B-9397-08002B2CF9AE}" pid="5" name="MSIP_Label_0faac733-ded1-41e0-8ea6-961193f81247_Name">
    <vt:lpwstr>defa4170-0d19-0005-0004-bc88714345d2</vt:lpwstr>
  </property>
  <property fmtid="{D5CDD505-2E9C-101B-9397-08002B2CF9AE}" pid="6" name="MSIP_Label_0faac733-ded1-41e0-8ea6-961193f81247_SiteId">
    <vt:lpwstr>a1e65fcc-32fa-4fdd-8692-0cc2eb06676e</vt:lpwstr>
  </property>
  <property fmtid="{D5CDD505-2E9C-101B-9397-08002B2CF9AE}" pid="7" name="MSIP_Label_0faac733-ded1-41e0-8ea6-961193f81247_ActionId">
    <vt:lpwstr>71ee69f7-b1e8-49f2-a211-e43f863513b7</vt:lpwstr>
  </property>
  <property fmtid="{D5CDD505-2E9C-101B-9397-08002B2CF9AE}" pid="8" name="MSIP_Label_0faac733-ded1-41e0-8ea6-961193f81247_ContentBits">
    <vt:lpwstr>0</vt:lpwstr>
  </property>
</Properties>
</file>