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0058400" cy="7772400"/>
  <p:notesSz cx="9296400" cy="7010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86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40186" y="906169"/>
            <a:ext cx="9019664" cy="565148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3314" y="300520"/>
            <a:ext cx="4365625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2920" y="1787652"/>
            <a:ext cx="9052560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75077" y="592222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32067" y="572617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50974" y="557901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63054" y="513425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36197" y="477458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2816" y="417560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01876" y="381123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60972" y="360813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81944" y="487472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47540" y="488742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4482" y="460109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5908" y="439281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6879" y="414645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962156" y="410696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191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900096" y="394335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74422" y="375152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27608" y="416855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86705" y="380747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42285" y="612204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720045" y="587051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7087" y="587615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95883" y="557149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987563" y="512672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58515" y="562039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3449723" y="505385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46819" y="587145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13498" y="582443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40404" y="485403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80980" y="468149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786336" y="459686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452544" y="476800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91895" y="461049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51932" y="436037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001198" y="411965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929263" y="385919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86681" y="411824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516486" y="399741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618979" y="394617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269655" y="376563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73475" y="472286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26132" y="397861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220306" y="401904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415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3755794" y="376140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428114" y="418736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415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02726" y="404772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570101" y="414739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254158" y="378208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09154" y="354889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498114" y="332321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78880" y="313468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551242" y="299317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762323" y="238667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400793" y="261328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475077" y="239419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666900" y="340032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867655" y="351692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801364" y="315067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274338" y="318029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748707" y="250421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221212" y="257802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255532" y="236551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761384" y="20364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85504" y="210081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61853" y="16884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18087" y="179051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512219" y="221271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71173" y="19719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492003" y="164241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75018" y="91226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814510" y="1162859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50301" y="102933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2683610" y="2571629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120129" y="223951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644332" y="181872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404101" y="194613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28818" y="130907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2161501" y="104955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464281" y="94658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889770" y="310788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755306" y="295743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196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416343" y="3302061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3666465" y="329265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3524948" y="319251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038339" y="272800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842285" y="252912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739321" y="233542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3555038" y="2660300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442671" y="229028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57449" y="330488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302113" y="3173709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4248045" y="297389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101828" y="260952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4374046" y="229828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681022" y="208436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3053384" y="1922628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3343939" y="212667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961704" y="1543215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836644" y="117555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981450" y="96069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477463" y="137772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3398947" y="96868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3479813" y="1237145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4043059" y="197998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195389" y="1153928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4554585" y="136972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4729012" y="125407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279094" y="611217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732321" y="610276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572938" y="575015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4887455" y="558747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4955627" y="507360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198696" y="5003548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537207" y="547840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625127" y="518314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219871" y="5838541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568725" y="596219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470463" y="567868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315311" y="55691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068011" y="511920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612449" y="549532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763839" y="561992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6412634" y="500166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6675921" y="5081123"/>
            <a:ext cx="16002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latin typeface="Century Gothic"/>
                <a:cs typeface="Century Gothic"/>
              </a:rPr>
              <a:t>1</a:t>
            </a:r>
            <a:r>
              <a:rPr sz="250" spc="254" dirty="0">
                <a:latin typeface="Century Gothic"/>
                <a:cs typeface="Century Gothic"/>
              </a:rPr>
              <a:t>  </a:t>
            </a:r>
            <a:r>
              <a:rPr sz="250" spc="-35" dirty="0">
                <a:latin typeface="Century Gothic"/>
                <a:cs typeface="Century Gothic"/>
              </a:rPr>
              <a:t>78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973022" y="483476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806118" y="464199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196345" y="461473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4844671" y="450142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316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4860185" y="435614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072224" y="454938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179420" y="437213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448819" y="486767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5590335" y="471299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5635000" y="444312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983836" y="420945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117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851252" y="407311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117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123943" y="394147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5063763" y="3813119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406035" y="397673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224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552252" y="425177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570118" y="374541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5942951" y="494101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5934018" y="475577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160161" y="489776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6328477" y="493020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051556" y="460861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5917562" y="42884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6477986" y="472098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840945" y="4890240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6379724" y="451599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414514" y="434768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683443" y="448543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6141355" y="424895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288514" y="386624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572016" y="390620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899714" y="604964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128207" y="611969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246217" y="591893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354352" y="569373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7116925" y="556115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7230702" y="501483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7413121" y="521135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6992805" y="475718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7309218" y="479526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7370338" y="471017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6894071" y="4414916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7099999" y="430160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7333195" y="442102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7695684" y="476894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7494459" y="440410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775610" y="445628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862119" y="461237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7294642" y="3985665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7745052" y="408674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7424876" y="362505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7619520" y="36118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787364" y="392313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8027142" y="457570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8153613" y="408768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8789261" y="364386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5189765" y="340737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4777908" y="312105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5417789" y="33448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5654276" y="334766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5447878" y="294286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4993709" y="26776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4829625" y="2360341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5673552" y="267205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432833" y="227195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559305" y="248540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6205296" y="354136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6225983" y="324705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6133363" y="307168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6546159" y="316994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6772302" y="319298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5882301" y="244591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6407933" y="290101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6365148" y="270167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281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6684383" y="261281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6381134" y="243885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281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6411224" y="230533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5522163" y="212808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5705052" y="208812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5514640" y="172187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5671671" y="188595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4844201" y="156766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122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5151209" y="133587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5737023" y="1303906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5989025" y="208342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5976801" y="188971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6474224" y="217322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93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6711653" y="220848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6816497" y="222446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6833892" y="194472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6570136" y="168191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6669338" y="1803680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6421568" y="1306728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6475164" y="94470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7172873" y="332133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7162060" y="303360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7588019" y="34699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7843783" y="355218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7861649" y="328419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7557930" y="293628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7745052" y="293722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6921341" y="261892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6921341" y="2350940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7254210" y="256391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7423464" y="262738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7627983" y="266594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7621400" y="248352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8192636" y="349999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8496357" y="34905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8963689" y="336600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8463915" y="323388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8088732" y="266218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7063327" y="20947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7165821" y="221318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7305456" y="195883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7385852" y="200161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128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7120216" y="154885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6954722" y="138242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7347300" y="15671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7360935" y="116944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7171933" y="93624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7167702" y="629647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7563101" y="114546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7410771" y="91649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558276" y="2222587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1415367" y="51822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2079225" y="610888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2564894" y="612956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1770334" y="543891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2051956" y="555833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1949462" y="523204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2575237" y="563590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2515528" y="531573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2686664" y="514788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1140327" y="436319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1594496" y="430678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1824871" y="477505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2130941" y="503081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2235786" y="460720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504714" y="4728508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2606268" y="481313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2667387" y="456066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1751058" y="391091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1933007" y="380136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2134233" y="384179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2770822" y="389069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3397067" y="613003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3262603" y="533453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3699376" y="538954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3966423" y="605387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4276725" y="594197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4557406" y="613285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4300702" y="558794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3985229" y="526918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4654729" y="569138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4479831" y="525132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4442208" y="5127669"/>
            <a:ext cx="21082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baseline="22222" dirty="0">
                <a:latin typeface="Century Gothic"/>
                <a:cs typeface="Century Gothic"/>
              </a:rPr>
              <a:t>69</a:t>
            </a:r>
            <a:r>
              <a:rPr sz="375" spc="637" baseline="22222" dirty="0">
                <a:latin typeface="Century Gothic"/>
                <a:cs typeface="Century Gothic"/>
              </a:rPr>
              <a:t> </a:t>
            </a: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3226871" y="454702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3915176" y="491233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4460083" y="4623663"/>
            <a:ext cx="64769" cy="1358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3879914" y="4348623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3845123" y="372567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4401785" y="370921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4720550" y="40143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1014797" y="278160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1043946" y="25263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1567698" y="26776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2150689" y="326538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2328876" y="358791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2670679" y="341066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2064650" y="271342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6" name="object 296"/>
          <p:cNvSpPr txBox="1"/>
          <p:nvPr/>
        </p:nvSpPr>
        <p:spPr>
          <a:xfrm>
            <a:off x="2026568" y="25563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2391877" y="2932050"/>
            <a:ext cx="84455" cy="1498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1114939" y="204957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710137" y="126394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0" name="object 300"/>
          <p:cNvSpPr txBox="1"/>
          <p:nvPr/>
        </p:nvSpPr>
        <p:spPr>
          <a:xfrm>
            <a:off x="901019" y="14214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1" name="object 301"/>
          <p:cNvSpPr txBox="1"/>
          <p:nvPr/>
        </p:nvSpPr>
        <p:spPr>
          <a:xfrm>
            <a:off x="1130924" y="159728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2" name="object 302"/>
          <p:cNvSpPr txBox="1"/>
          <p:nvPr/>
        </p:nvSpPr>
        <p:spPr>
          <a:xfrm>
            <a:off x="1154432" y="91179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3" name="object 303"/>
          <p:cNvSpPr txBox="1"/>
          <p:nvPr/>
        </p:nvSpPr>
        <p:spPr>
          <a:xfrm>
            <a:off x="1233418" y="12300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4" name="object 304"/>
          <p:cNvSpPr txBox="1"/>
          <p:nvPr/>
        </p:nvSpPr>
        <p:spPr>
          <a:xfrm>
            <a:off x="2037382" y="202982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5" name="object 305"/>
          <p:cNvSpPr txBox="1"/>
          <p:nvPr/>
        </p:nvSpPr>
        <p:spPr>
          <a:xfrm>
            <a:off x="2518348" y="185633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6" name="object 306"/>
          <p:cNvSpPr txBox="1"/>
          <p:nvPr/>
        </p:nvSpPr>
        <p:spPr>
          <a:xfrm>
            <a:off x="1913261" y="132882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7" name="object 307"/>
          <p:cNvSpPr txBox="1"/>
          <p:nvPr/>
        </p:nvSpPr>
        <p:spPr>
          <a:xfrm>
            <a:off x="2078285" y="148068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8" name="object 308"/>
          <p:cNvSpPr txBox="1"/>
          <p:nvPr/>
        </p:nvSpPr>
        <p:spPr>
          <a:xfrm>
            <a:off x="1790068" y="948940"/>
            <a:ext cx="18351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baseline="22222" dirty="0">
                <a:latin typeface="Century Gothic"/>
                <a:cs typeface="Century Gothic"/>
              </a:rPr>
              <a:t>60</a:t>
            </a:r>
            <a:r>
              <a:rPr sz="375" spc="284" baseline="22222" dirty="0">
                <a:latin typeface="Century Gothic"/>
                <a:cs typeface="Century Gothic"/>
              </a:rPr>
              <a:t> </a:t>
            </a:r>
            <a:r>
              <a:rPr sz="250" spc="-25" dirty="0">
                <a:latin typeface="Century Gothic"/>
                <a:cs typeface="Century Gothic"/>
              </a:rPr>
              <a:t>59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09" name="object 309"/>
          <p:cNvSpPr txBox="1"/>
          <p:nvPr/>
        </p:nvSpPr>
        <p:spPr>
          <a:xfrm>
            <a:off x="2559723" y="159446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2555961" y="148914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2695597" y="95458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2858740" y="333262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3" name="object 313"/>
          <p:cNvSpPr txBox="1"/>
          <p:nvPr/>
        </p:nvSpPr>
        <p:spPr>
          <a:xfrm>
            <a:off x="3181266" y="350375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3690913" y="351127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3004018" y="286669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3484045" y="288080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3651890" y="2965430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3693264" y="257520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3844183" y="337117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4252277" y="36227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4383450" y="334578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4745939" y="365138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3941976" y="278818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4301173" y="287704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4620407" y="288550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4818343" y="295696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4359001" y="25563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3139892" y="171153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3703606" y="200020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3708308" y="144824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3866751" y="167391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3840892" y="97009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4371696" y="156014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4606302" y="97103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5890764" y="610464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5160144" y="530961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5764762" y="537779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5804725" y="518361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6093870" y="558465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6514188" y="53824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5444117" y="4079226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5792501" y="422497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5900167" y="4011054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5848449" y="384838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6299798" y="3988486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6614801" y="4071703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6661345" y="385731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6514188" y="371720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7241504" y="6439399"/>
            <a:ext cx="20256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latin typeface="Century Gothic"/>
                <a:cs typeface="Century Gothic"/>
              </a:rPr>
              <a:t>61</a:t>
            </a:r>
            <a:r>
              <a:rPr sz="250" spc="190" dirty="0">
                <a:latin typeface="Century Gothic"/>
                <a:cs typeface="Century Gothic"/>
              </a:rPr>
              <a:t> </a:t>
            </a:r>
            <a:r>
              <a:rPr sz="375" spc="-37" baseline="11111" dirty="0">
                <a:latin typeface="Century Gothic"/>
                <a:cs typeface="Century Gothic"/>
              </a:rPr>
              <a:t>136</a:t>
            </a:r>
            <a:endParaRPr sz="375" baseline="11111">
              <a:latin typeface="Century Gothic"/>
              <a:cs typeface="Century Gothic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7237284" y="616341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7385382" y="62503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7104699" y="582349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7305456" y="604964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7473772" y="637592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7729535" y="578823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7021014" y="534064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7118336" y="517233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7729535" y="546382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7824037" y="564859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7584258" y="507642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7087306" y="4399400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2" name="object 362"/>
          <p:cNvSpPr txBox="1"/>
          <p:nvPr/>
        </p:nvSpPr>
        <p:spPr>
          <a:xfrm>
            <a:off x="7762916" y="470123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6913807" y="3855433"/>
            <a:ext cx="2228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baseline="-22222" dirty="0">
                <a:latin typeface="Century Gothic"/>
                <a:cs typeface="Century Gothic"/>
              </a:rPr>
              <a:t>27</a:t>
            </a:r>
            <a:r>
              <a:rPr sz="375" spc="547" baseline="-22222" dirty="0">
                <a:latin typeface="Century Gothic"/>
                <a:cs typeface="Century Gothic"/>
              </a:rPr>
              <a:t> </a:t>
            </a: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7107521" y="375622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7594131" y="4290795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7965553" y="4152569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7907725" y="375058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8577222" y="4496252"/>
            <a:ext cx="4508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8008335" y="436225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8374587" y="399177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1" name="object 371"/>
          <p:cNvSpPr txBox="1"/>
          <p:nvPr/>
        </p:nvSpPr>
        <p:spPr>
          <a:xfrm>
            <a:off x="8646805" y="402985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2" name="object 372"/>
          <p:cNvSpPr txBox="1"/>
          <p:nvPr/>
        </p:nvSpPr>
        <p:spPr>
          <a:xfrm>
            <a:off x="8606373" y="382064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3" name="object 373"/>
          <p:cNvSpPr txBox="1"/>
          <p:nvPr/>
        </p:nvSpPr>
        <p:spPr>
          <a:xfrm>
            <a:off x="8960868" y="3739774"/>
            <a:ext cx="84455" cy="13716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136</a:t>
            </a:r>
            <a:endParaRPr sz="250">
              <a:latin typeface="Century Gothic"/>
              <a:cs typeface="Century Gothic"/>
            </a:endParaRPr>
          </a:p>
          <a:p>
            <a:pPr marL="19685">
              <a:lnSpc>
                <a:spcPct val="100000"/>
              </a:lnSpc>
              <a:spcBef>
                <a:spcPts val="24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4" name="object 374"/>
          <p:cNvSpPr txBox="1"/>
          <p:nvPr/>
        </p:nvSpPr>
        <p:spPr>
          <a:xfrm>
            <a:off x="4886044" y="342712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5" name="object 375"/>
          <p:cNvSpPr txBox="1"/>
          <p:nvPr/>
        </p:nvSpPr>
        <p:spPr>
          <a:xfrm>
            <a:off x="5640641" y="366313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6" name="object 376"/>
          <p:cNvSpPr txBox="1"/>
          <p:nvPr/>
        </p:nvSpPr>
        <p:spPr>
          <a:xfrm>
            <a:off x="5836696" y="352397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7" name="object 377"/>
          <p:cNvSpPr txBox="1"/>
          <p:nvPr/>
        </p:nvSpPr>
        <p:spPr>
          <a:xfrm>
            <a:off x="5882301" y="316665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8" name="object 378"/>
          <p:cNvSpPr txBox="1"/>
          <p:nvPr/>
        </p:nvSpPr>
        <p:spPr>
          <a:xfrm>
            <a:off x="5017217" y="242287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79" name="object 379"/>
          <p:cNvSpPr txBox="1"/>
          <p:nvPr/>
        </p:nvSpPr>
        <p:spPr>
          <a:xfrm>
            <a:off x="5783098" y="2856355"/>
            <a:ext cx="171450" cy="2032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8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  <a:p>
            <a:pPr marL="119380">
              <a:lnSpc>
                <a:spcPts val="280"/>
              </a:lnSpc>
            </a:pPr>
            <a:r>
              <a:rPr sz="250" spc="-25" dirty="0">
                <a:latin typeface="Century Gothic"/>
                <a:cs typeface="Century Gothic"/>
              </a:rPr>
              <a:t>58</a:t>
            </a:r>
            <a:endParaRPr sz="2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250">
              <a:latin typeface="Century Gothic"/>
              <a:cs typeface="Century Gothic"/>
            </a:endParaRPr>
          </a:p>
          <a:p>
            <a:pPr marL="24765">
              <a:lnSpc>
                <a:spcPct val="100000"/>
              </a:lnSpc>
              <a:spcBef>
                <a:spcPts val="5"/>
              </a:spcBef>
            </a:pPr>
            <a:r>
              <a:rPr sz="250" spc="-25" dirty="0">
                <a:latin typeface="Century Gothic"/>
                <a:cs typeface="Century Gothic"/>
              </a:rPr>
              <a:t>175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0" name="object 380"/>
          <p:cNvSpPr txBox="1"/>
          <p:nvPr/>
        </p:nvSpPr>
        <p:spPr>
          <a:xfrm>
            <a:off x="5892643" y="2534300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1" name="object 381"/>
          <p:cNvSpPr txBox="1"/>
          <p:nvPr/>
        </p:nvSpPr>
        <p:spPr>
          <a:xfrm>
            <a:off x="6044503" y="362975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2" name="object 382"/>
          <p:cNvSpPr txBox="1"/>
          <p:nvPr/>
        </p:nvSpPr>
        <p:spPr>
          <a:xfrm>
            <a:off x="6313432" y="315772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3" name="object 383"/>
          <p:cNvSpPr txBox="1"/>
          <p:nvPr/>
        </p:nvSpPr>
        <p:spPr>
          <a:xfrm>
            <a:off x="6396179" y="324282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4" name="object 384"/>
          <p:cNvSpPr txBox="1"/>
          <p:nvPr/>
        </p:nvSpPr>
        <p:spPr>
          <a:xfrm>
            <a:off x="6545218" y="342759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5" name="object 385"/>
          <p:cNvSpPr txBox="1"/>
          <p:nvPr/>
        </p:nvSpPr>
        <p:spPr>
          <a:xfrm>
            <a:off x="6510897" y="28587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6" name="object 386"/>
          <p:cNvSpPr txBox="1"/>
          <p:nvPr/>
        </p:nvSpPr>
        <p:spPr>
          <a:xfrm>
            <a:off x="5022389" y="198468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7" name="object 387"/>
          <p:cNvSpPr txBox="1"/>
          <p:nvPr/>
        </p:nvSpPr>
        <p:spPr>
          <a:xfrm>
            <a:off x="5130982" y="1720933"/>
            <a:ext cx="19685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baseline="11111" dirty="0">
                <a:latin typeface="Century Gothic"/>
                <a:cs typeface="Century Gothic"/>
              </a:rPr>
              <a:t>18</a:t>
            </a:r>
            <a:r>
              <a:rPr sz="375" spc="465" baseline="11111" dirty="0">
                <a:latin typeface="Century Gothic"/>
                <a:cs typeface="Century Gothic"/>
              </a:rPr>
              <a:t> </a:t>
            </a:r>
            <a:r>
              <a:rPr sz="250" spc="-25" dirty="0">
                <a:latin typeface="Century Gothic"/>
                <a:cs typeface="Century Gothic"/>
              </a:rPr>
              <a:t>27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8" name="object 388"/>
          <p:cNvSpPr txBox="1"/>
          <p:nvPr/>
        </p:nvSpPr>
        <p:spPr>
          <a:xfrm>
            <a:off x="5733732" y="193250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89" name="object 389"/>
          <p:cNvSpPr txBox="1"/>
          <p:nvPr/>
        </p:nvSpPr>
        <p:spPr>
          <a:xfrm>
            <a:off x="4912843" y="14835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0" name="object 390"/>
          <p:cNvSpPr txBox="1"/>
          <p:nvPr/>
        </p:nvSpPr>
        <p:spPr>
          <a:xfrm>
            <a:off x="4914723" y="96351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1" name="object 391"/>
          <p:cNvSpPr txBox="1"/>
          <p:nvPr/>
        </p:nvSpPr>
        <p:spPr>
          <a:xfrm>
            <a:off x="5288026" y="96868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2" name="object 392"/>
          <p:cNvSpPr txBox="1"/>
          <p:nvPr/>
        </p:nvSpPr>
        <p:spPr>
          <a:xfrm>
            <a:off x="5602089" y="1576595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3" name="object 393"/>
          <p:cNvSpPr txBox="1"/>
          <p:nvPr/>
        </p:nvSpPr>
        <p:spPr>
          <a:xfrm>
            <a:off x="5421548" y="133540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4" name="object 394"/>
          <p:cNvSpPr txBox="1"/>
          <p:nvPr/>
        </p:nvSpPr>
        <p:spPr>
          <a:xfrm>
            <a:off x="6033689" y="221647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5" name="object 395"/>
          <p:cNvSpPr txBox="1"/>
          <p:nvPr/>
        </p:nvSpPr>
        <p:spPr>
          <a:xfrm>
            <a:off x="6060489" y="198892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6" name="object 396"/>
          <p:cNvSpPr txBox="1"/>
          <p:nvPr/>
        </p:nvSpPr>
        <p:spPr>
          <a:xfrm>
            <a:off x="5957055" y="170729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7" name="object 397"/>
          <p:cNvSpPr txBox="1"/>
          <p:nvPr/>
        </p:nvSpPr>
        <p:spPr>
          <a:xfrm>
            <a:off x="6182729" y="164476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8" name="object 398"/>
          <p:cNvSpPr txBox="1"/>
          <p:nvPr/>
        </p:nvSpPr>
        <p:spPr>
          <a:xfrm>
            <a:off x="6443665" y="188360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399" name="object 399"/>
          <p:cNvSpPr txBox="1"/>
          <p:nvPr/>
        </p:nvSpPr>
        <p:spPr>
          <a:xfrm>
            <a:off x="6946259" y="189865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0" name="object 400"/>
          <p:cNvSpPr txBox="1"/>
          <p:nvPr/>
        </p:nvSpPr>
        <p:spPr>
          <a:xfrm>
            <a:off x="6032750" y="95881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63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1" name="object 401"/>
          <p:cNvSpPr txBox="1"/>
          <p:nvPr/>
        </p:nvSpPr>
        <p:spPr>
          <a:xfrm>
            <a:off x="6757728" y="143790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2" name="object 402"/>
          <p:cNvSpPr txBox="1"/>
          <p:nvPr/>
        </p:nvSpPr>
        <p:spPr>
          <a:xfrm>
            <a:off x="6874326" y="156719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3" name="object 403"/>
          <p:cNvSpPr txBox="1"/>
          <p:nvPr/>
        </p:nvSpPr>
        <p:spPr>
          <a:xfrm>
            <a:off x="6622793" y="94988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4" name="object 404"/>
          <p:cNvSpPr txBox="1"/>
          <p:nvPr/>
        </p:nvSpPr>
        <p:spPr>
          <a:xfrm>
            <a:off x="7158769" y="3608130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5" name="object 405"/>
          <p:cNvSpPr txBox="1"/>
          <p:nvPr/>
        </p:nvSpPr>
        <p:spPr>
          <a:xfrm>
            <a:off x="7657132" y="303454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6" name="object 406"/>
          <p:cNvSpPr txBox="1"/>
          <p:nvPr/>
        </p:nvSpPr>
        <p:spPr>
          <a:xfrm>
            <a:off x="7085895" y="281968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7" name="object 407"/>
          <p:cNvSpPr txBox="1"/>
          <p:nvPr/>
        </p:nvSpPr>
        <p:spPr>
          <a:xfrm>
            <a:off x="7628922" y="27989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08" name="object 408"/>
          <p:cNvSpPr txBox="1"/>
          <p:nvPr/>
        </p:nvSpPr>
        <p:spPr>
          <a:xfrm>
            <a:off x="7832487" y="2588837"/>
            <a:ext cx="20447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latin typeface="Century Gothic"/>
                <a:cs typeface="Century Gothic"/>
              </a:rPr>
              <a:t>52</a:t>
            </a:r>
            <a:r>
              <a:rPr sz="250" spc="229" dirty="0">
                <a:latin typeface="Century Gothic"/>
                <a:cs typeface="Century Gothic"/>
              </a:rPr>
              <a:t>  </a:t>
            </a:r>
            <a:r>
              <a:rPr sz="375" spc="-75" baseline="-22222" dirty="0">
                <a:latin typeface="Century Gothic"/>
                <a:cs typeface="Century Gothic"/>
              </a:rPr>
              <a:t>3</a:t>
            </a:r>
            <a:endParaRPr sz="375" baseline="-22222">
              <a:latin typeface="Century Gothic"/>
              <a:cs typeface="Century Gothic"/>
            </a:endParaRPr>
          </a:p>
        </p:txBody>
      </p:sp>
      <p:sp>
        <p:nvSpPr>
          <p:cNvPr id="409" name="object 409"/>
          <p:cNvSpPr txBox="1"/>
          <p:nvPr/>
        </p:nvSpPr>
        <p:spPr>
          <a:xfrm>
            <a:off x="7761975" y="235987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0" name="object 410"/>
          <p:cNvSpPr txBox="1"/>
          <p:nvPr/>
        </p:nvSpPr>
        <p:spPr>
          <a:xfrm>
            <a:off x="8283376" y="367113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1" name="object 411"/>
          <p:cNvSpPr txBox="1"/>
          <p:nvPr/>
        </p:nvSpPr>
        <p:spPr>
          <a:xfrm>
            <a:off x="8290899" y="310318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2" name="object 412"/>
          <p:cNvSpPr txBox="1"/>
          <p:nvPr/>
        </p:nvSpPr>
        <p:spPr>
          <a:xfrm>
            <a:off x="8419251" y="30077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3" name="object 413"/>
          <p:cNvSpPr txBox="1"/>
          <p:nvPr/>
        </p:nvSpPr>
        <p:spPr>
          <a:xfrm>
            <a:off x="8946763" y="354889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67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4" name="object 414"/>
          <p:cNvSpPr txBox="1"/>
          <p:nvPr/>
        </p:nvSpPr>
        <p:spPr>
          <a:xfrm>
            <a:off x="9039384" y="33786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5" name="object 415"/>
          <p:cNvSpPr txBox="1"/>
          <p:nvPr/>
        </p:nvSpPr>
        <p:spPr>
          <a:xfrm>
            <a:off x="8750238" y="32573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6" name="object 416"/>
          <p:cNvSpPr txBox="1"/>
          <p:nvPr/>
        </p:nvSpPr>
        <p:spPr>
          <a:xfrm>
            <a:off x="8111772" y="294803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7" name="object 417"/>
          <p:cNvSpPr txBox="1"/>
          <p:nvPr/>
        </p:nvSpPr>
        <p:spPr>
          <a:xfrm>
            <a:off x="8069457" y="2815921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8" name="object 418"/>
          <p:cNvSpPr txBox="1"/>
          <p:nvPr/>
        </p:nvSpPr>
        <p:spPr>
          <a:xfrm>
            <a:off x="8339324" y="272565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8319108" y="262409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8387750" y="258977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151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7077902" y="176512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7272546" y="183424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7530190" y="196306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52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7489286" y="177265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5" name="object 425"/>
          <p:cNvSpPr txBox="1"/>
          <p:nvPr/>
        </p:nvSpPr>
        <p:spPr>
          <a:xfrm>
            <a:off x="7604004" y="1731746"/>
            <a:ext cx="83820" cy="141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18</a:t>
            </a:r>
            <a:endParaRPr sz="250">
              <a:latin typeface="Century Gothic"/>
              <a:cs typeface="Century Gothic"/>
            </a:endParaRPr>
          </a:p>
          <a:p>
            <a:pPr marL="31750">
              <a:lnSpc>
                <a:spcPct val="100000"/>
              </a:lnSpc>
              <a:spcBef>
                <a:spcPts val="280"/>
              </a:spcBef>
            </a:pPr>
            <a:r>
              <a:rPr sz="250" spc="-25" dirty="0">
                <a:latin typeface="Century Gothic"/>
                <a:cs typeface="Century Gothic"/>
              </a:rPr>
              <a:t>76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6" name="object 426"/>
          <p:cNvSpPr txBox="1"/>
          <p:nvPr/>
        </p:nvSpPr>
        <p:spPr>
          <a:xfrm>
            <a:off x="1479308" y="576754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7" name="object 427"/>
          <p:cNvSpPr txBox="1"/>
          <p:nvPr/>
        </p:nvSpPr>
        <p:spPr>
          <a:xfrm>
            <a:off x="1298288" y="4844165"/>
            <a:ext cx="203835" cy="2127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65405">
              <a:lnSpc>
                <a:spcPct val="100000"/>
              </a:lnSpc>
              <a:spcBef>
                <a:spcPts val="125"/>
              </a:spcBef>
            </a:pPr>
            <a:r>
              <a:rPr sz="250" spc="-50" dirty="0">
                <a:latin typeface="Century Gothic"/>
                <a:cs typeface="Century Gothic"/>
              </a:rPr>
              <a:t>6</a:t>
            </a:r>
            <a:endParaRPr sz="250">
              <a:latin typeface="Century Gothic"/>
              <a:cs typeface="Century Gothic"/>
            </a:endParaRPr>
          </a:p>
          <a:p>
            <a:pPr marL="55880">
              <a:lnSpc>
                <a:spcPct val="100000"/>
              </a:lnSpc>
              <a:spcBef>
                <a:spcPts val="254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  <a:p>
            <a:pPr marL="38100">
              <a:lnSpc>
                <a:spcPct val="100000"/>
              </a:lnSpc>
              <a:spcBef>
                <a:spcPts val="285"/>
              </a:spcBef>
            </a:pPr>
            <a:r>
              <a:rPr sz="250" dirty="0">
                <a:latin typeface="Century Gothic"/>
                <a:cs typeface="Century Gothic"/>
              </a:rPr>
              <a:t>92</a:t>
            </a:r>
            <a:r>
              <a:rPr sz="250" spc="200" dirty="0">
                <a:latin typeface="Century Gothic"/>
                <a:cs typeface="Century Gothic"/>
              </a:rPr>
              <a:t> </a:t>
            </a:r>
            <a:r>
              <a:rPr sz="375" spc="-37" baseline="11111" dirty="0">
                <a:latin typeface="Century Gothic"/>
                <a:cs typeface="Century Gothic"/>
              </a:rPr>
              <a:t>275</a:t>
            </a:r>
            <a:endParaRPr sz="375" baseline="11111">
              <a:latin typeface="Century Gothic"/>
              <a:cs typeface="Century Gothic"/>
            </a:endParaRPr>
          </a:p>
        </p:txBody>
      </p:sp>
      <p:sp>
        <p:nvSpPr>
          <p:cNvPr id="428" name="object 428"/>
          <p:cNvSpPr txBox="1"/>
          <p:nvPr/>
        </p:nvSpPr>
        <p:spPr>
          <a:xfrm>
            <a:off x="1580391" y="511027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29" name="object 429"/>
          <p:cNvSpPr txBox="1"/>
          <p:nvPr/>
        </p:nvSpPr>
        <p:spPr>
          <a:xfrm>
            <a:off x="8729553" y="4244719"/>
            <a:ext cx="99060" cy="14351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67</a:t>
            </a:r>
            <a:endParaRPr sz="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0" name="object 430"/>
          <p:cNvSpPr txBox="1"/>
          <p:nvPr/>
        </p:nvSpPr>
        <p:spPr>
          <a:xfrm>
            <a:off x="1276202" y="471675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1" name="object 431"/>
          <p:cNvSpPr txBox="1"/>
          <p:nvPr/>
        </p:nvSpPr>
        <p:spPr>
          <a:xfrm>
            <a:off x="1511749" y="453715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2" name="object 432"/>
          <p:cNvSpPr txBox="1"/>
          <p:nvPr/>
        </p:nvSpPr>
        <p:spPr>
          <a:xfrm>
            <a:off x="1669251" y="4512237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3" name="object 433"/>
          <p:cNvSpPr txBox="1"/>
          <p:nvPr/>
        </p:nvSpPr>
        <p:spPr>
          <a:xfrm>
            <a:off x="1222604" y="413000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4" name="object 434"/>
          <p:cNvSpPr txBox="1"/>
          <p:nvPr/>
        </p:nvSpPr>
        <p:spPr>
          <a:xfrm>
            <a:off x="1263507" y="365702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5" name="object 435"/>
          <p:cNvSpPr txBox="1"/>
          <p:nvPr/>
        </p:nvSpPr>
        <p:spPr>
          <a:xfrm>
            <a:off x="1841327" y="46255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6" name="object 436"/>
          <p:cNvSpPr txBox="1"/>
          <p:nvPr/>
        </p:nvSpPr>
        <p:spPr>
          <a:xfrm>
            <a:off x="2638238" y="441632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7" name="object 437"/>
          <p:cNvSpPr txBox="1"/>
          <p:nvPr/>
        </p:nvSpPr>
        <p:spPr>
          <a:xfrm>
            <a:off x="4112640" y="6057163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8" name="object 438"/>
          <p:cNvSpPr txBox="1"/>
          <p:nvPr/>
        </p:nvSpPr>
        <p:spPr>
          <a:xfrm>
            <a:off x="4099947" y="569467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39" name="object 439"/>
          <p:cNvSpPr txBox="1"/>
          <p:nvPr/>
        </p:nvSpPr>
        <p:spPr>
          <a:xfrm>
            <a:off x="3209475" y="4443595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0" name="object 440"/>
          <p:cNvSpPr txBox="1"/>
          <p:nvPr/>
        </p:nvSpPr>
        <p:spPr>
          <a:xfrm>
            <a:off x="3666465" y="441914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1" name="object 441"/>
          <p:cNvSpPr txBox="1"/>
          <p:nvPr/>
        </p:nvSpPr>
        <p:spPr>
          <a:xfrm>
            <a:off x="4144129" y="4606738"/>
            <a:ext cx="23114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sz="375" baseline="11111" dirty="0">
                <a:latin typeface="Century Gothic"/>
                <a:cs typeface="Century Gothic"/>
              </a:rPr>
              <a:t>35</a:t>
            </a:r>
            <a:r>
              <a:rPr sz="375" spc="397" baseline="11111" dirty="0">
                <a:latin typeface="Century Gothic"/>
                <a:cs typeface="Century Gothic"/>
              </a:rPr>
              <a:t>  </a:t>
            </a:r>
            <a:r>
              <a:rPr sz="250" spc="-25" dirty="0">
                <a:latin typeface="Century Gothic"/>
                <a:cs typeface="Century Gothic"/>
              </a:rPr>
              <a:t>28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2" name="object 442"/>
          <p:cNvSpPr txBox="1"/>
          <p:nvPr/>
        </p:nvSpPr>
        <p:spPr>
          <a:xfrm>
            <a:off x="1044886" y="304582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3" name="object 443"/>
          <p:cNvSpPr txBox="1"/>
          <p:nvPr/>
        </p:nvSpPr>
        <p:spPr>
          <a:xfrm>
            <a:off x="698853" y="2742577"/>
            <a:ext cx="179070" cy="222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77</a:t>
            </a:r>
            <a:endParaRPr sz="25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">
              <a:latin typeface="Century Gothic"/>
              <a:cs typeface="Century Gothic"/>
            </a:endParaRPr>
          </a:p>
          <a:p>
            <a:pPr marL="106680">
              <a:lnSpc>
                <a:spcPct val="100000"/>
              </a:lnSpc>
            </a:pPr>
            <a:r>
              <a:rPr sz="250" spc="-25" dirty="0">
                <a:latin typeface="Century Gothic"/>
                <a:cs typeface="Century Gothic"/>
              </a:rPr>
              <a:t>129</a:t>
            </a:r>
            <a:endParaRPr sz="250">
              <a:latin typeface="Century Gothic"/>
              <a:cs typeface="Century Gothic"/>
            </a:endParaRPr>
          </a:p>
          <a:p>
            <a:pPr marL="12700">
              <a:lnSpc>
                <a:spcPts val="285"/>
              </a:lnSpc>
              <a:spcBef>
                <a:spcPts val="20"/>
              </a:spcBef>
            </a:pPr>
            <a:r>
              <a:rPr sz="250" spc="-25" dirty="0">
                <a:latin typeface="Century Gothic"/>
                <a:cs typeface="Century Gothic"/>
              </a:rPr>
              <a:t>75</a:t>
            </a:r>
            <a:endParaRPr sz="250">
              <a:latin typeface="Century Gothic"/>
              <a:cs typeface="Century Gothic"/>
            </a:endParaRPr>
          </a:p>
          <a:p>
            <a:pPr marL="95250">
              <a:lnSpc>
                <a:spcPts val="285"/>
              </a:lnSpc>
            </a:pPr>
            <a:r>
              <a:rPr sz="250" spc="-25" dirty="0">
                <a:latin typeface="Century Gothic"/>
                <a:cs typeface="Century Gothic"/>
              </a:rPr>
              <a:t>20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4" name="object 444"/>
          <p:cNvSpPr txBox="1"/>
          <p:nvPr/>
        </p:nvSpPr>
        <p:spPr>
          <a:xfrm>
            <a:off x="697913" y="2563449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29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5" name="object 445"/>
          <p:cNvSpPr txBox="1"/>
          <p:nvPr/>
        </p:nvSpPr>
        <p:spPr>
          <a:xfrm>
            <a:off x="1730359" y="6040708"/>
            <a:ext cx="204470" cy="14414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60"/>
              </a:spcBef>
            </a:pPr>
            <a:r>
              <a:rPr sz="250" spc="-25" dirty="0">
                <a:latin typeface="Century Gothic"/>
                <a:cs typeface="Century Gothic"/>
              </a:rPr>
              <a:t>333</a:t>
            </a:r>
            <a:endParaRPr sz="250">
              <a:latin typeface="Century Gothic"/>
              <a:cs typeface="Century Gothic"/>
            </a:endParaRPr>
          </a:p>
          <a:p>
            <a:pPr marL="48895">
              <a:lnSpc>
                <a:spcPct val="100000"/>
              </a:lnSpc>
              <a:spcBef>
                <a:spcPts val="165"/>
              </a:spcBef>
            </a:pPr>
            <a:r>
              <a:rPr sz="375" baseline="-33333" dirty="0">
                <a:latin typeface="Century Gothic"/>
                <a:cs typeface="Century Gothic"/>
              </a:rPr>
              <a:t>29</a:t>
            </a:r>
            <a:r>
              <a:rPr sz="375" spc="172" baseline="-33333" dirty="0">
                <a:latin typeface="Century Gothic"/>
                <a:cs typeface="Century Gothic"/>
              </a:rPr>
              <a:t> </a:t>
            </a:r>
            <a:r>
              <a:rPr sz="250" spc="-25" dirty="0">
                <a:latin typeface="Century Gothic"/>
                <a:cs typeface="Century Gothic"/>
              </a:rPr>
              <a:t>275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6" name="object 446"/>
          <p:cNvSpPr txBox="1"/>
          <p:nvPr/>
        </p:nvSpPr>
        <p:spPr>
          <a:xfrm>
            <a:off x="4590788" y="340314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7" name="object 447"/>
          <p:cNvSpPr txBox="1"/>
          <p:nvPr/>
        </p:nvSpPr>
        <p:spPr>
          <a:xfrm>
            <a:off x="4659430" y="2565330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8" name="object 448"/>
          <p:cNvSpPr txBox="1"/>
          <p:nvPr/>
        </p:nvSpPr>
        <p:spPr>
          <a:xfrm>
            <a:off x="4784961" y="960224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49" name="object 449"/>
          <p:cNvSpPr txBox="1"/>
          <p:nvPr/>
        </p:nvSpPr>
        <p:spPr>
          <a:xfrm>
            <a:off x="5501476" y="420099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0" name="object 450"/>
          <p:cNvSpPr txBox="1"/>
          <p:nvPr/>
        </p:nvSpPr>
        <p:spPr>
          <a:xfrm>
            <a:off x="4777439" y="413235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1" name="object 451"/>
          <p:cNvSpPr txBox="1"/>
          <p:nvPr/>
        </p:nvSpPr>
        <p:spPr>
          <a:xfrm>
            <a:off x="6329888" y="418971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2" name="object 452"/>
          <p:cNvSpPr txBox="1"/>
          <p:nvPr/>
        </p:nvSpPr>
        <p:spPr>
          <a:xfrm>
            <a:off x="6956602" y="3987076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3" name="object 453"/>
          <p:cNvSpPr txBox="1"/>
          <p:nvPr/>
        </p:nvSpPr>
        <p:spPr>
          <a:xfrm>
            <a:off x="7547116" y="4121068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4" name="object 454"/>
          <p:cNvSpPr txBox="1"/>
          <p:nvPr/>
        </p:nvSpPr>
        <p:spPr>
          <a:xfrm>
            <a:off x="8226488" y="4372131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5" name="object 455"/>
          <p:cNvSpPr txBox="1"/>
          <p:nvPr/>
        </p:nvSpPr>
        <p:spPr>
          <a:xfrm>
            <a:off x="8383519" y="4515058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280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6" name="object 456"/>
          <p:cNvSpPr txBox="1"/>
          <p:nvPr/>
        </p:nvSpPr>
        <p:spPr>
          <a:xfrm>
            <a:off x="8437116" y="4436543"/>
            <a:ext cx="171450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dirty="0">
                <a:latin typeface="Century Gothic"/>
                <a:cs typeface="Century Gothic"/>
              </a:rPr>
              <a:t>67</a:t>
            </a:r>
            <a:r>
              <a:rPr sz="250" spc="225" dirty="0">
                <a:latin typeface="Century Gothic"/>
                <a:cs typeface="Century Gothic"/>
              </a:rPr>
              <a:t>  </a:t>
            </a:r>
            <a:r>
              <a:rPr sz="250" spc="-25" dirty="0">
                <a:latin typeface="Century Gothic"/>
                <a:cs typeface="Century Gothic"/>
              </a:rPr>
              <a:t>74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7" name="object 457"/>
          <p:cNvSpPr txBox="1"/>
          <p:nvPr/>
        </p:nvSpPr>
        <p:spPr>
          <a:xfrm>
            <a:off x="6484098" y="294615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8" name="object 458"/>
          <p:cNvSpPr txBox="1"/>
          <p:nvPr/>
        </p:nvSpPr>
        <p:spPr>
          <a:xfrm>
            <a:off x="4844671" y="1975756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59" name="object 459"/>
          <p:cNvSpPr txBox="1"/>
          <p:nvPr/>
        </p:nvSpPr>
        <p:spPr>
          <a:xfrm>
            <a:off x="6823550" y="3372114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380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60" name="object 460"/>
          <p:cNvSpPr txBox="1"/>
          <p:nvPr/>
        </p:nvSpPr>
        <p:spPr>
          <a:xfrm>
            <a:off x="8405617" y="702057"/>
            <a:ext cx="1003935" cy="5867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2800"/>
              </a:lnSpc>
              <a:spcBef>
                <a:spcPts val="120"/>
              </a:spcBef>
            </a:pPr>
            <a:r>
              <a:rPr sz="2350" dirty="0">
                <a:latin typeface="Tw Cen MT"/>
                <a:cs typeface="Tw Cen MT"/>
              </a:rPr>
              <a:t>I</a:t>
            </a:r>
            <a:r>
              <a:rPr sz="2350" spc="-60" dirty="0">
                <a:latin typeface="Tw Cen MT"/>
                <a:cs typeface="Tw Cen MT"/>
              </a:rPr>
              <a:t> </a:t>
            </a:r>
            <a:r>
              <a:rPr sz="2350" dirty="0">
                <a:latin typeface="Tw Cen MT"/>
                <a:cs typeface="Tw Cen MT"/>
              </a:rPr>
              <a:t>O</a:t>
            </a:r>
            <a:r>
              <a:rPr sz="2350" spc="-145" dirty="0">
                <a:latin typeface="Tw Cen MT"/>
                <a:cs typeface="Tw Cen MT"/>
              </a:rPr>
              <a:t> </a:t>
            </a:r>
            <a:r>
              <a:rPr sz="2350" dirty="0">
                <a:latin typeface="Tw Cen MT"/>
                <a:cs typeface="Tw Cen MT"/>
              </a:rPr>
              <a:t>W</a:t>
            </a:r>
            <a:r>
              <a:rPr sz="2350" spc="-185" dirty="0">
                <a:latin typeface="Tw Cen MT"/>
                <a:cs typeface="Tw Cen MT"/>
              </a:rPr>
              <a:t> </a:t>
            </a:r>
            <a:r>
              <a:rPr sz="2350" spc="-50" dirty="0">
                <a:latin typeface="Tw Cen MT"/>
                <a:cs typeface="Tw Cen MT"/>
              </a:rPr>
              <a:t>A</a:t>
            </a:r>
            <a:endParaRPr sz="2350">
              <a:latin typeface="Tw Cen MT"/>
              <a:cs typeface="Tw Cen MT"/>
            </a:endParaRPr>
          </a:p>
          <a:p>
            <a:pPr marR="6985" algn="ctr">
              <a:lnSpc>
                <a:spcPts val="850"/>
              </a:lnSpc>
            </a:pPr>
            <a:r>
              <a:rPr sz="750" dirty="0">
                <a:latin typeface="Tw Cen MT"/>
                <a:cs typeface="Tw Cen MT"/>
              </a:rPr>
              <a:t>STATE</a:t>
            </a:r>
            <a:r>
              <a:rPr sz="750" spc="-20" dirty="0">
                <a:latin typeface="Tw Cen MT"/>
                <a:cs typeface="Tw Cen MT"/>
              </a:rPr>
              <a:t> </a:t>
            </a:r>
            <a:r>
              <a:rPr sz="750" spc="-10" dirty="0">
                <a:latin typeface="Tw Cen MT"/>
                <a:cs typeface="Tw Cen MT"/>
              </a:rPr>
              <a:t>HIGHWAY</a:t>
            </a:r>
            <a:r>
              <a:rPr sz="750" spc="-20" dirty="0">
                <a:latin typeface="Tw Cen MT"/>
                <a:cs typeface="Tw Cen MT"/>
              </a:rPr>
              <a:t> </a:t>
            </a:r>
            <a:r>
              <a:rPr sz="750" spc="-25" dirty="0">
                <a:latin typeface="Tw Cen MT"/>
                <a:cs typeface="Tw Cen MT"/>
              </a:rPr>
              <a:t>MAP</a:t>
            </a:r>
            <a:endParaRPr sz="750">
              <a:latin typeface="Tw Cen MT"/>
              <a:cs typeface="Tw Cen MT"/>
            </a:endParaRPr>
          </a:p>
          <a:p>
            <a:pPr marR="1905" algn="ctr">
              <a:lnSpc>
                <a:spcPts val="750"/>
              </a:lnSpc>
            </a:pPr>
            <a:r>
              <a:rPr sz="650" spc="-25" dirty="0">
                <a:latin typeface="Tw Cen MT"/>
                <a:cs typeface="Tw Cen MT"/>
              </a:rPr>
              <a:t>Prepared</a:t>
            </a:r>
            <a:r>
              <a:rPr sz="650" spc="5" dirty="0">
                <a:latin typeface="Tw Cen MT"/>
                <a:cs typeface="Tw Cen MT"/>
              </a:rPr>
              <a:t> </a:t>
            </a:r>
            <a:r>
              <a:rPr sz="650" spc="-20" dirty="0">
                <a:latin typeface="Tw Cen MT"/>
                <a:cs typeface="Tw Cen MT"/>
              </a:rPr>
              <a:t>by</a:t>
            </a:r>
            <a:r>
              <a:rPr sz="650" spc="5" dirty="0">
                <a:latin typeface="Tw Cen MT"/>
                <a:cs typeface="Tw Cen MT"/>
              </a:rPr>
              <a:t> </a:t>
            </a:r>
            <a:r>
              <a:rPr sz="650" spc="-25" dirty="0">
                <a:latin typeface="Tw Cen MT"/>
                <a:cs typeface="Tw Cen MT"/>
              </a:rPr>
              <a:t>the</a:t>
            </a:r>
            <a:endParaRPr sz="650">
              <a:latin typeface="Tw Cen MT"/>
              <a:cs typeface="Tw Cen MT"/>
            </a:endParaRPr>
          </a:p>
        </p:txBody>
      </p:sp>
      <p:sp>
        <p:nvSpPr>
          <p:cNvPr id="461" name="object 461"/>
          <p:cNvSpPr txBox="1"/>
          <p:nvPr/>
        </p:nvSpPr>
        <p:spPr>
          <a:xfrm>
            <a:off x="8333255" y="1521545"/>
            <a:ext cx="1136015" cy="3416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82575">
              <a:lnSpc>
                <a:spcPts val="750"/>
              </a:lnSpc>
              <a:spcBef>
                <a:spcPts val="110"/>
              </a:spcBef>
            </a:pPr>
            <a:r>
              <a:rPr sz="650" dirty="0">
                <a:latin typeface="Tw Cen MT"/>
                <a:cs typeface="Tw Cen MT"/>
              </a:rPr>
              <a:t>In</a:t>
            </a:r>
            <a:r>
              <a:rPr sz="650" spc="-10" dirty="0">
                <a:latin typeface="Tw Cen MT"/>
                <a:cs typeface="Tw Cen MT"/>
              </a:rPr>
              <a:t> </a:t>
            </a:r>
            <a:r>
              <a:rPr sz="650" spc="-20" dirty="0">
                <a:latin typeface="Tw Cen MT"/>
                <a:cs typeface="Tw Cen MT"/>
              </a:rPr>
              <a:t>Conjunction</a:t>
            </a:r>
            <a:r>
              <a:rPr sz="650" spc="5" dirty="0">
                <a:latin typeface="Tw Cen MT"/>
                <a:cs typeface="Tw Cen MT"/>
              </a:rPr>
              <a:t> </a:t>
            </a:r>
            <a:r>
              <a:rPr sz="650" spc="-20" dirty="0">
                <a:latin typeface="Tw Cen MT"/>
                <a:cs typeface="Tw Cen MT"/>
              </a:rPr>
              <a:t>with</a:t>
            </a:r>
            <a:endParaRPr sz="650">
              <a:latin typeface="Tw Cen MT"/>
              <a:cs typeface="Tw Cen MT"/>
            </a:endParaRPr>
          </a:p>
          <a:p>
            <a:pPr marL="12700" marR="5080" indent="305435">
              <a:lnSpc>
                <a:spcPts val="850"/>
              </a:lnSpc>
              <a:spcBef>
                <a:spcPts val="40"/>
              </a:spcBef>
            </a:pPr>
            <a:r>
              <a:rPr sz="750" dirty="0">
                <a:latin typeface="Tw Cen MT"/>
                <a:cs typeface="Tw Cen MT"/>
              </a:rPr>
              <a:t>United</a:t>
            </a:r>
            <a:r>
              <a:rPr sz="750" spc="-50" dirty="0">
                <a:latin typeface="Tw Cen MT"/>
                <a:cs typeface="Tw Cen MT"/>
              </a:rPr>
              <a:t> </a:t>
            </a:r>
            <a:r>
              <a:rPr sz="750" spc="-10" dirty="0">
                <a:latin typeface="Tw Cen MT"/>
                <a:cs typeface="Tw Cen MT"/>
              </a:rPr>
              <a:t>States Department </a:t>
            </a:r>
            <a:r>
              <a:rPr sz="750" dirty="0">
                <a:latin typeface="Tw Cen MT"/>
                <a:cs typeface="Tw Cen MT"/>
              </a:rPr>
              <a:t>of</a:t>
            </a:r>
            <a:r>
              <a:rPr sz="750" spc="-10" dirty="0">
                <a:latin typeface="Tw Cen MT"/>
                <a:cs typeface="Tw Cen MT"/>
              </a:rPr>
              <a:t> Transportation</a:t>
            </a:r>
            <a:endParaRPr sz="750">
              <a:latin typeface="Tw Cen MT"/>
              <a:cs typeface="Tw Cen MT"/>
            </a:endParaRPr>
          </a:p>
        </p:txBody>
      </p:sp>
      <p:sp>
        <p:nvSpPr>
          <p:cNvPr id="462" name="object 462"/>
          <p:cNvSpPr txBox="1"/>
          <p:nvPr/>
        </p:nvSpPr>
        <p:spPr>
          <a:xfrm>
            <a:off x="8637878" y="1941205"/>
            <a:ext cx="525780" cy="91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95"/>
              </a:lnSpc>
            </a:pPr>
            <a:r>
              <a:rPr sz="650" spc="-25" dirty="0">
                <a:latin typeface="Tw Cen MT"/>
                <a:cs typeface="Tw Cen MT"/>
              </a:rPr>
              <a:t>January </a:t>
            </a:r>
            <a:r>
              <a:rPr sz="650" dirty="0">
                <a:latin typeface="Tw Cen MT"/>
                <a:cs typeface="Tw Cen MT"/>
              </a:rPr>
              <a:t>1,</a:t>
            </a:r>
            <a:r>
              <a:rPr sz="650" spc="5" dirty="0">
                <a:latin typeface="Tw Cen MT"/>
                <a:cs typeface="Tw Cen MT"/>
              </a:rPr>
              <a:t> </a:t>
            </a:r>
            <a:r>
              <a:rPr sz="650" spc="-35" dirty="0">
                <a:latin typeface="Tw Cen MT"/>
                <a:cs typeface="Tw Cen MT"/>
              </a:rPr>
              <a:t>2015</a:t>
            </a:r>
            <a:endParaRPr sz="650">
              <a:latin typeface="Tw Cen MT"/>
              <a:cs typeface="Tw Cen MT"/>
            </a:endParaRPr>
          </a:p>
        </p:txBody>
      </p:sp>
      <p:sp>
        <p:nvSpPr>
          <p:cNvPr id="463" name="object 463"/>
          <p:cNvSpPr txBox="1"/>
          <p:nvPr/>
        </p:nvSpPr>
        <p:spPr>
          <a:xfrm>
            <a:off x="8572051" y="2247975"/>
            <a:ext cx="476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-50" dirty="0">
                <a:latin typeface="Century Gothic"/>
                <a:cs typeface="Century Gothic"/>
              </a:rPr>
              <a:t>0</a:t>
            </a:r>
            <a:endParaRPr sz="300">
              <a:latin typeface="Century Gothic"/>
              <a:cs typeface="Century Gothic"/>
            </a:endParaRPr>
          </a:p>
        </p:txBody>
      </p:sp>
      <p:sp>
        <p:nvSpPr>
          <p:cNvPr id="464" name="object 464"/>
          <p:cNvSpPr txBox="1"/>
          <p:nvPr/>
        </p:nvSpPr>
        <p:spPr>
          <a:xfrm>
            <a:off x="8765284" y="2344827"/>
            <a:ext cx="281940" cy="100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500" spc="-10" dirty="0">
                <a:latin typeface="Tw Cen MT"/>
                <a:cs typeface="Tw Cen MT"/>
              </a:rPr>
              <a:t>Kilometers</a:t>
            </a:r>
            <a:endParaRPr sz="500">
              <a:latin typeface="Tw Cen MT"/>
              <a:cs typeface="Tw Cen MT"/>
            </a:endParaRPr>
          </a:p>
        </p:txBody>
      </p:sp>
      <p:sp>
        <p:nvSpPr>
          <p:cNvPr id="465" name="object 465"/>
          <p:cNvSpPr txBox="1"/>
          <p:nvPr/>
        </p:nvSpPr>
        <p:spPr>
          <a:xfrm>
            <a:off x="8470497" y="2083421"/>
            <a:ext cx="4762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-50" dirty="0">
                <a:latin typeface="Century Gothic"/>
                <a:cs typeface="Century Gothic"/>
              </a:rPr>
              <a:t>0</a:t>
            </a:r>
            <a:endParaRPr sz="300">
              <a:latin typeface="Century Gothic"/>
              <a:cs typeface="Century Gothic"/>
            </a:endParaRPr>
          </a:p>
        </p:txBody>
      </p:sp>
      <p:sp>
        <p:nvSpPr>
          <p:cNvPr id="466" name="object 466"/>
          <p:cNvSpPr txBox="1"/>
          <p:nvPr/>
        </p:nvSpPr>
        <p:spPr>
          <a:xfrm>
            <a:off x="8656673" y="2083421"/>
            <a:ext cx="46164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08279" algn="l"/>
                <a:tab pos="405130" algn="l"/>
              </a:tabLst>
            </a:pPr>
            <a:r>
              <a:rPr sz="300" spc="-25" dirty="0">
                <a:latin typeface="Century Gothic"/>
                <a:cs typeface="Century Gothic"/>
              </a:rPr>
              <a:t>10</a:t>
            </a:r>
            <a:r>
              <a:rPr sz="300" dirty="0">
                <a:latin typeface="Century Gothic"/>
                <a:cs typeface="Century Gothic"/>
              </a:rPr>
              <a:t>	</a:t>
            </a:r>
            <a:r>
              <a:rPr sz="300" spc="-25" dirty="0">
                <a:latin typeface="Century Gothic"/>
                <a:cs typeface="Century Gothic"/>
              </a:rPr>
              <a:t>20</a:t>
            </a:r>
            <a:r>
              <a:rPr sz="300" dirty="0">
                <a:latin typeface="Century Gothic"/>
                <a:cs typeface="Century Gothic"/>
              </a:rPr>
              <a:t>	</a:t>
            </a:r>
            <a:r>
              <a:rPr sz="300" spc="-25" dirty="0">
                <a:latin typeface="Century Gothic"/>
                <a:cs typeface="Century Gothic"/>
              </a:rPr>
              <a:t>30</a:t>
            </a:r>
            <a:endParaRPr sz="300">
              <a:latin typeface="Century Gothic"/>
              <a:cs typeface="Century Gothic"/>
            </a:endParaRPr>
          </a:p>
        </p:txBody>
      </p:sp>
      <p:sp>
        <p:nvSpPr>
          <p:cNvPr id="467" name="object 467"/>
          <p:cNvSpPr txBox="1"/>
          <p:nvPr/>
        </p:nvSpPr>
        <p:spPr>
          <a:xfrm>
            <a:off x="9245737" y="2083421"/>
            <a:ext cx="69215" cy="72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" spc="-25" dirty="0">
                <a:latin typeface="Century Gothic"/>
                <a:cs typeface="Century Gothic"/>
              </a:rPr>
              <a:t>40</a:t>
            </a:r>
            <a:endParaRPr sz="300">
              <a:latin typeface="Century Gothic"/>
              <a:cs typeface="Century Gothic"/>
            </a:endParaRPr>
          </a:p>
        </p:txBody>
      </p:sp>
      <p:sp>
        <p:nvSpPr>
          <p:cNvPr id="468" name="object 468"/>
          <p:cNvSpPr txBox="1"/>
          <p:nvPr/>
        </p:nvSpPr>
        <p:spPr>
          <a:xfrm>
            <a:off x="8683942" y="2180273"/>
            <a:ext cx="556895" cy="1403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44145">
              <a:lnSpc>
                <a:spcPts val="575"/>
              </a:lnSpc>
              <a:spcBef>
                <a:spcPts val="90"/>
              </a:spcBef>
            </a:pPr>
            <a:r>
              <a:rPr sz="500" spc="-10" dirty="0">
                <a:latin typeface="Tw Cen MT"/>
                <a:cs typeface="Tw Cen MT"/>
              </a:rPr>
              <a:t>Miles</a:t>
            </a:r>
            <a:endParaRPr sz="500">
              <a:latin typeface="Tw Cen MT"/>
              <a:cs typeface="Tw Cen MT"/>
            </a:endParaRPr>
          </a:p>
          <a:p>
            <a:pPr marL="12700">
              <a:lnSpc>
                <a:spcPts val="335"/>
              </a:lnSpc>
            </a:pPr>
            <a:r>
              <a:rPr sz="300" dirty="0">
                <a:latin typeface="Century Gothic"/>
                <a:cs typeface="Century Gothic"/>
              </a:rPr>
              <a:t>10</a:t>
            </a:r>
            <a:r>
              <a:rPr sz="300" spc="240" dirty="0">
                <a:latin typeface="Century Gothic"/>
                <a:cs typeface="Century Gothic"/>
              </a:rPr>
              <a:t>  </a:t>
            </a:r>
            <a:r>
              <a:rPr sz="300" dirty="0">
                <a:latin typeface="Century Gothic"/>
                <a:cs typeface="Century Gothic"/>
              </a:rPr>
              <a:t>20</a:t>
            </a:r>
            <a:r>
              <a:rPr sz="300" spc="240" dirty="0">
                <a:latin typeface="Century Gothic"/>
                <a:cs typeface="Century Gothic"/>
              </a:rPr>
              <a:t>  </a:t>
            </a:r>
            <a:r>
              <a:rPr sz="300" dirty="0">
                <a:latin typeface="Century Gothic"/>
                <a:cs typeface="Century Gothic"/>
              </a:rPr>
              <a:t>30</a:t>
            </a:r>
            <a:r>
              <a:rPr sz="300" spc="240" dirty="0">
                <a:latin typeface="Century Gothic"/>
                <a:cs typeface="Century Gothic"/>
              </a:rPr>
              <a:t>  </a:t>
            </a:r>
            <a:r>
              <a:rPr sz="300" dirty="0">
                <a:latin typeface="Century Gothic"/>
                <a:cs typeface="Century Gothic"/>
              </a:rPr>
              <a:t>40</a:t>
            </a:r>
            <a:r>
              <a:rPr sz="300" spc="245" dirty="0">
                <a:latin typeface="Century Gothic"/>
                <a:cs typeface="Century Gothic"/>
              </a:rPr>
              <a:t>  </a:t>
            </a:r>
            <a:r>
              <a:rPr sz="300" spc="-25" dirty="0">
                <a:latin typeface="Century Gothic"/>
                <a:cs typeface="Century Gothic"/>
              </a:rPr>
              <a:t>50</a:t>
            </a:r>
            <a:endParaRPr sz="300">
              <a:latin typeface="Century Gothic"/>
              <a:cs typeface="Century Gothic"/>
            </a:endParaRPr>
          </a:p>
        </p:txBody>
      </p:sp>
      <p:sp>
        <p:nvSpPr>
          <p:cNvPr id="469" name="object 469"/>
          <p:cNvSpPr txBox="1"/>
          <p:nvPr/>
        </p:nvSpPr>
        <p:spPr>
          <a:xfrm>
            <a:off x="8250937" y="6038357"/>
            <a:ext cx="69850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spc="-10" dirty="0">
                <a:latin typeface="Arial"/>
                <a:cs typeface="Arial"/>
              </a:rPr>
              <a:t>Interstate</a:t>
            </a:r>
            <a:r>
              <a:rPr sz="600" spc="55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Highways</a:t>
            </a:r>
            <a:endParaRPr sz="600">
              <a:latin typeface="Arial"/>
              <a:cs typeface="Arial"/>
            </a:endParaRPr>
          </a:p>
        </p:txBody>
      </p:sp>
      <p:sp>
        <p:nvSpPr>
          <p:cNvPr id="470" name="object 470"/>
          <p:cNvSpPr txBox="1"/>
          <p:nvPr/>
        </p:nvSpPr>
        <p:spPr>
          <a:xfrm>
            <a:off x="8250937" y="6179403"/>
            <a:ext cx="528320" cy="11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Arial"/>
                <a:cs typeface="Arial"/>
              </a:rPr>
              <a:t>U.S. </a:t>
            </a:r>
            <a:r>
              <a:rPr sz="600" spc="-10" dirty="0">
                <a:latin typeface="Arial"/>
                <a:cs typeface="Arial"/>
              </a:rPr>
              <a:t>Highways</a:t>
            </a:r>
            <a:endParaRPr sz="600">
              <a:latin typeface="Arial"/>
              <a:cs typeface="Arial"/>
            </a:endParaRPr>
          </a:p>
        </p:txBody>
      </p:sp>
      <p:sp>
        <p:nvSpPr>
          <p:cNvPr id="471" name="object 471"/>
          <p:cNvSpPr txBox="1"/>
          <p:nvPr/>
        </p:nvSpPr>
        <p:spPr>
          <a:xfrm>
            <a:off x="8250937" y="6271366"/>
            <a:ext cx="902969" cy="30861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600" dirty="0">
                <a:latin typeface="Arial"/>
                <a:cs typeface="Arial"/>
              </a:rPr>
              <a:t>State</a:t>
            </a:r>
            <a:r>
              <a:rPr sz="600" spc="-20" dirty="0">
                <a:latin typeface="Arial"/>
                <a:cs typeface="Arial"/>
              </a:rPr>
              <a:t> </a:t>
            </a:r>
            <a:r>
              <a:rPr sz="600" spc="-10" dirty="0">
                <a:latin typeface="Arial"/>
                <a:cs typeface="Arial"/>
              </a:rPr>
              <a:t>Highways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5"/>
              </a:spcBef>
            </a:pPr>
            <a:r>
              <a:rPr sz="600" spc="-10" dirty="0">
                <a:latin typeface="Arial"/>
                <a:cs typeface="Arial"/>
              </a:rPr>
              <a:t>Unsigned</a:t>
            </a:r>
            <a:r>
              <a:rPr sz="600" spc="-5" dirty="0">
                <a:latin typeface="Arial"/>
                <a:cs typeface="Arial"/>
              </a:rPr>
              <a:t> </a:t>
            </a:r>
            <a:r>
              <a:rPr sz="600" dirty="0">
                <a:latin typeface="Arial"/>
                <a:cs typeface="Arial"/>
              </a:rPr>
              <a:t>State </a:t>
            </a:r>
            <a:r>
              <a:rPr sz="600" spc="-10" dirty="0">
                <a:latin typeface="Arial"/>
                <a:cs typeface="Arial"/>
              </a:rPr>
              <a:t>Highways</a:t>
            </a:r>
            <a:endParaRPr sz="600">
              <a:latin typeface="Arial"/>
              <a:cs typeface="Arial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9385888" y="606797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80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9385888" y="6206202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65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74" name="object 474"/>
          <p:cNvSpPr txBox="1"/>
          <p:nvPr/>
        </p:nvSpPr>
        <p:spPr>
          <a:xfrm>
            <a:off x="9385888" y="6344427"/>
            <a:ext cx="64769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78</a:t>
            </a:r>
            <a:endParaRPr sz="250">
              <a:latin typeface="Century Gothic"/>
              <a:cs typeface="Century Gothic"/>
            </a:endParaRPr>
          </a:p>
        </p:txBody>
      </p:sp>
      <p:sp>
        <p:nvSpPr>
          <p:cNvPr id="475" name="object 475"/>
          <p:cNvSpPr txBox="1"/>
          <p:nvPr/>
        </p:nvSpPr>
        <p:spPr>
          <a:xfrm>
            <a:off x="9376015" y="6482652"/>
            <a:ext cx="84455" cy="679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" spc="-25" dirty="0">
                <a:latin typeface="Century Gothic"/>
                <a:cs typeface="Century Gothic"/>
              </a:rPr>
              <a:t>102</a:t>
            </a:r>
            <a:endParaRPr sz="250">
              <a:latin typeface="Century Gothic"/>
              <a:cs typeface="Century Gothic"/>
            </a:endParaRPr>
          </a:p>
        </p:txBody>
      </p:sp>
      <p:grpSp>
        <p:nvGrpSpPr>
          <p:cNvPr id="476" name="object 476"/>
          <p:cNvGrpSpPr/>
          <p:nvPr/>
        </p:nvGrpSpPr>
        <p:grpSpPr>
          <a:xfrm>
            <a:off x="8353263" y="1270542"/>
            <a:ext cx="1084580" cy="783590"/>
            <a:chOff x="8353263" y="1270542"/>
            <a:chExt cx="1084580" cy="783590"/>
          </a:xfrm>
        </p:grpSpPr>
        <p:pic>
          <p:nvPicPr>
            <p:cNvPr id="477" name="object 47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3263" y="1270542"/>
              <a:ext cx="1084187" cy="271950"/>
            </a:xfrm>
            <a:prstGeom prst="rect">
              <a:avLst/>
            </a:prstGeom>
          </p:spPr>
        </p:pic>
        <p:sp>
          <p:nvSpPr>
            <p:cNvPr id="478" name="object 478"/>
            <p:cNvSpPr/>
            <p:nvPr/>
          </p:nvSpPr>
          <p:spPr>
            <a:xfrm>
              <a:off x="8572500" y="1943100"/>
              <a:ext cx="586740" cy="110489"/>
            </a:xfrm>
            <a:custGeom>
              <a:avLst/>
              <a:gdLst/>
              <a:ahLst/>
              <a:cxnLst/>
              <a:rect l="l" t="t" r="r" b="b"/>
              <a:pathLst>
                <a:path w="586740" h="110489">
                  <a:moveTo>
                    <a:pt x="586740" y="0"/>
                  </a:moveTo>
                  <a:lnTo>
                    <a:pt x="0" y="0"/>
                  </a:lnTo>
                  <a:lnTo>
                    <a:pt x="0" y="110489"/>
                  </a:lnTo>
                  <a:lnTo>
                    <a:pt x="586740" y="110489"/>
                  </a:lnTo>
                  <a:lnTo>
                    <a:pt x="5867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9" name="object 479"/>
          <p:cNvSpPr txBox="1">
            <a:spLocks noGrp="1"/>
          </p:cNvSpPr>
          <p:nvPr>
            <p:ph type="title"/>
          </p:nvPr>
        </p:nvSpPr>
        <p:spPr>
          <a:xfrm>
            <a:off x="2643314" y="300520"/>
            <a:ext cx="43656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PT Sans" panose="020B0503020203020204" pitchFamily="34" charset="0"/>
                <a:ea typeface="PT Sans" panose="020B0503020203020204" pitchFamily="34" charset="0"/>
              </a:rPr>
              <a:t>Possible</a:t>
            </a:r>
            <a:r>
              <a:rPr spc="-35" dirty="0"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dirty="0">
                <a:latin typeface="PT Sans" panose="020B0503020203020204" pitchFamily="34" charset="0"/>
                <a:ea typeface="PT Sans" panose="020B0503020203020204" pitchFamily="34" charset="0"/>
              </a:rPr>
              <a:t>202</a:t>
            </a:r>
            <a:r>
              <a:rPr lang="en-US" dirty="0">
                <a:latin typeface="PT Sans" panose="020B0503020203020204" pitchFamily="34" charset="0"/>
                <a:ea typeface="PT Sans" panose="020B0503020203020204" pitchFamily="34" charset="0"/>
              </a:rPr>
              <a:t>6</a:t>
            </a:r>
            <a:r>
              <a:rPr spc="-35" dirty="0"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dirty="0">
                <a:latin typeface="PT Sans" panose="020B0503020203020204" pitchFamily="34" charset="0"/>
                <a:ea typeface="PT Sans" panose="020B0503020203020204" pitchFamily="34" charset="0"/>
              </a:rPr>
              <a:t>Commission</a:t>
            </a:r>
            <a:r>
              <a:rPr spc="-35" dirty="0"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spc="-20" dirty="0">
                <a:latin typeface="PT Sans" panose="020B0503020203020204" pitchFamily="34" charset="0"/>
                <a:ea typeface="PT Sans" panose="020B0503020203020204" pitchFamily="34" charset="0"/>
              </a:rPr>
              <a:t>Tour</a:t>
            </a:r>
            <a:r>
              <a:rPr spc="-35" dirty="0">
                <a:latin typeface="PT Sans" panose="020B0503020203020204" pitchFamily="34" charset="0"/>
                <a:ea typeface="PT Sans" panose="020B0503020203020204" pitchFamily="34" charset="0"/>
              </a:rPr>
              <a:t> </a:t>
            </a:r>
            <a:r>
              <a:rPr lang="en-US" spc="-35" dirty="0">
                <a:latin typeface="PT Sans" panose="020B0503020203020204" pitchFamily="34" charset="0"/>
                <a:ea typeface="PT Sans" panose="020B0503020203020204" pitchFamily="34" charset="0"/>
              </a:rPr>
              <a:t>Locations</a:t>
            </a:r>
            <a:endParaRPr spc="-10" dirty="0">
              <a:latin typeface="PT Sans" panose="020B0503020203020204" pitchFamily="34" charset="0"/>
              <a:ea typeface="PT Sans" panose="020B0503020203020204" pitchFamily="34" charset="0"/>
            </a:endParaRPr>
          </a:p>
        </p:txBody>
      </p:sp>
      <p:sp>
        <p:nvSpPr>
          <p:cNvPr id="485" name="TextBox 484">
            <a:extLst>
              <a:ext uri="{FF2B5EF4-FFF2-40B4-BE49-F238E27FC236}">
                <a16:creationId xmlns:a16="http://schemas.microsoft.com/office/drawing/2014/main" id="{C8C6D429-05E2-AD8F-1E39-CF6F5F891502}"/>
              </a:ext>
            </a:extLst>
          </p:cNvPr>
          <p:cNvSpPr txBox="1"/>
          <p:nvPr/>
        </p:nvSpPr>
        <p:spPr>
          <a:xfrm>
            <a:off x="3797227" y="6324600"/>
            <a:ext cx="239488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70C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April-Fort Madison</a:t>
            </a:r>
          </a:p>
          <a:p>
            <a:pPr algn="ctr"/>
            <a:r>
              <a:rPr lang="en-US" sz="1400" dirty="0">
                <a:solidFill>
                  <a:srgbClr val="00B05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June-Perry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August-Iowa City</a:t>
            </a:r>
          </a:p>
          <a:p>
            <a:pPr algn="ctr"/>
            <a:r>
              <a:rPr lang="en-US" sz="1400" dirty="0">
                <a:solidFill>
                  <a:srgbClr val="FFC000"/>
                </a:solidFill>
                <a:latin typeface="PT Sans" panose="020B0503020203020204" pitchFamily="34" charset="0"/>
                <a:ea typeface="PT Sans" panose="020B0503020203020204" pitchFamily="34" charset="0"/>
              </a:rPr>
              <a:t>October-Marquette</a:t>
            </a:r>
          </a:p>
        </p:txBody>
      </p:sp>
      <p:sp>
        <p:nvSpPr>
          <p:cNvPr id="480" name="Flowchart: Connector 479">
            <a:extLst>
              <a:ext uri="{FF2B5EF4-FFF2-40B4-BE49-F238E27FC236}">
                <a16:creationId xmlns:a16="http://schemas.microsoft.com/office/drawing/2014/main" id="{3CFB69CA-7DE8-7957-AFB8-8014FCD4005D}"/>
              </a:ext>
            </a:extLst>
          </p:cNvPr>
          <p:cNvSpPr/>
          <p:nvPr/>
        </p:nvSpPr>
        <p:spPr>
          <a:xfrm>
            <a:off x="7293272" y="5884550"/>
            <a:ext cx="216553" cy="237495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Flowchart: Connector 488">
            <a:extLst>
              <a:ext uri="{FF2B5EF4-FFF2-40B4-BE49-F238E27FC236}">
                <a16:creationId xmlns:a16="http://schemas.microsoft.com/office/drawing/2014/main" id="{40987573-32A1-E969-ECCE-B3BFDD095735}"/>
              </a:ext>
            </a:extLst>
          </p:cNvPr>
          <p:cNvSpPr/>
          <p:nvPr/>
        </p:nvSpPr>
        <p:spPr>
          <a:xfrm>
            <a:off x="7384996" y="1863322"/>
            <a:ext cx="216553" cy="237495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0" name="Flowchart: Connector 489">
            <a:extLst>
              <a:ext uri="{FF2B5EF4-FFF2-40B4-BE49-F238E27FC236}">
                <a16:creationId xmlns:a16="http://schemas.microsoft.com/office/drawing/2014/main" id="{D05D077D-AD1E-4382-922C-EECD6857E0AC}"/>
              </a:ext>
            </a:extLst>
          </p:cNvPr>
          <p:cNvSpPr/>
          <p:nvPr/>
        </p:nvSpPr>
        <p:spPr>
          <a:xfrm>
            <a:off x="3688522" y="3788728"/>
            <a:ext cx="216553" cy="237495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lowchart: Connector 490">
            <a:extLst>
              <a:ext uri="{FF2B5EF4-FFF2-40B4-BE49-F238E27FC236}">
                <a16:creationId xmlns:a16="http://schemas.microsoft.com/office/drawing/2014/main" id="{75DD7F03-D00D-A3B7-A32C-F2E45F4EC229}"/>
              </a:ext>
            </a:extLst>
          </p:cNvPr>
          <p:cNvSpPr/>
          <p:nvPr/>
        </p:nvSpPr>
        <p:spPr>
          <a:xfrm>
            <a:off x="7037327" y="4078496"/>
            <a:ext cx="216553" cy="237495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</TotalTime>
  <Words>547</Words>
  <Application>Microsoft Office PowerPoint</Application>
  <PresentationFormat>Custom</PresentationFormat>
  <Paragraphs>500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Tw Cen MT</vt:lpstr>
      <vt:lpstr>Office Theme</vt:lpstr>
      <vt:lpstr>Possible 2026 Commission Tour Locations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2025 Commission Tour Routes</dc:title>
  <dc:creator>Majors, Shawn</dc:creator>
  <cp:lastModifiedBy>Majors, Shawn</cp:lastModifiedBy>
  <cp:revision>8</cp:revision>
  <cp:lastPrinted>2025-11-04T21:12:20Z</cp:lastPrinted>
  <dcterms:created xsi:type="dcterms:W3CDTF">2024-12-03T12:54:53Z</dcterms:created>
  <dcterms:modified xsi:type="dcterms:W3CDTF">2025-12-01T19:54:46Z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2024-12-03T00:00:00Z</vt:filetime>
  </property>
  <property fmtid="{D5CDD505-2E9C-101B-9397-08002B2CF9AE}" pid="3" name="Creator">
    <vt:lpwstr>Adobe InDesign 20.0 (Windows)</vt:lpwstr>
  </property>
  <property fmtid="{D5CDD505-2E9C-101B-9397-08002B2CF9AE}" pid="4" name="LastSaved">
    <vt:filetime>2024-12-03T00:00:00Z</vt:filetime>
  </property>
  <property fmtid="{D5CDD505-2E9C-101B-9397-08002B2CF9AE}" pid="5" name="Producer">
    <vt:lpwstr>Adobe PDF Library 17.0</vt:lpwstr>
  </property>
  <property fmtid="{D5CDD505-2E9C-101B-9397-08002B2CF9AE}" pid="6" name="MSIP_Label_0faac733-ded1-41e0-8ea6-961193f81247_Enabled">
    <vt:lpwstr>true</vt:lpwstr>
  </property>
  <property fmtid="{D5CDD505-2E9C-101B-9397-08002B2CF9AE}" pid="7" name="MSIP_Label_0faac733-ded1-41e0-8ea6-961193f81247_SetDate">
    <vt:lpwstr>2025-11-04T20:45:05Z</vt:lpwstr>
  </property>
  <property fmtid="{D5CDD505-2E9C-101B-9397-08002B2CF9AE}" pid="8" name="MSIP_Label_0faac733-ded1-41e0-8ea6-961193f81247_Method">
    <vt:lpwstr>Standard</vt:lpwstr>
  </property>
  <property fmtid="{D5CDD505-2E9C-101B-9397-08002B2CF9AE}" pid="9" name="MSIP_Label_0faac733-ded1-41e0-8ea6-961193f81247_Name">
    <vt:lpwstr>defa4170-0d19-0005-0004-bc88714345d2</vt:lpwstr>
  </property>
  <property fmtid="{D5CDD505-2E9C-101B-9397-08002B2CF9AE}" pid="10" name="MSIP_Label_0faac733-ded1-41e0-8ea6-961193f81247_SiteId">
    <vt:lpwstr>a1e65fcc-32fa-4fdd-8692-0cc2eb06676e</vt:lpwstr>
  </property>
  <property fmtid="{D5CDD505-2E9C-101B-9397-08002B2CF9AE}" pid="11" name="MSIP_Label_0faac733-ded1-41e0-8ea6-961193f81247_ActionId">
    <vt:lpwstr>ca439b05-248b-487f-8bb0-f1f9c40e1e08</vt:lpwstr>
  </property>
  <property fmtid="{D5CDD505-2E9C-101B-9397-08002B2CF9AE}" pid="12" name="MSIP_Label_0faac733-ded1-41e0-8ea6-961193f81247_ContentBits">
    <vt:lpwstr>0</vt:lpwstr>
  </property>
</Properties>
</file>