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notesMasterIdLst>
    <p:notesMasterId r:id="rId12"/>
  </p:notesMasterIdLst>
  <p:handoutMasterIdLst>
    <p:handoutMasterId r:id="rId13"/>
  </p:handoutMasterIdLst>
  <p:sldIdLst>
    <p:sldId id="256" r:id="rId5"/>
    <p:sldId id="257" r:id="rId6"/>
    <p:sldId id="293" r:id="rId7"/>
    <p:sldId id="294" r:id="rId8"/>
    <p:sldId id="295" r:id="rId9"/>
    <p:sldId id="324" r:id="rId10"/>
    <p:sldId id="270" r:id="rId11"/>
  </p:sldIdLst>
  <p:sldSz cx="9144000" cy="6858000" type="screen4x3"/>
  <p:notesSz cx="7010400" cy="9296400"/>
  <p:embeddedFontLst>
    <p:embeddedFont>
      <p:font typeface="PT Sans" panose="020B0503020203020204" pitchFamily="34" charset="0"/>
      <p:regular r:id="rId14"/>
      <p:bold r:id="rId15"/>
      <p:italic r:id="rId16"/>
      <p:boldItalic r:id="rId17"/>
    </p:embeddedFont>
    <p:embeddedFont>
      <p:font typeface="Roboto Slab" pitchFamily="50" charset="0"/>
      <p:regular r:id="rId18"/>
      <p:bold r:id="rId19"/>
    </p:embeddedFont>
  </p:embeddedFontLst>
  <p:custDataLst>
    <p:tags r:id="rId2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5B8BF"/>
    <a:srgbClr val="58696B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1" autoAdjust="0"/>
    <p:restoredTop sz="94717" autoAdjust="0"/>
  </p:normalViewPr>
  <p:slideViewPr>
    <p:cSldViewPr snapToGrid="0">
      <p:cViewPr varScale="1">
        <p:scale>
          <a:sx n="105" d="100"/>
          <a:sy n="105" d="100"/>
        </p:scale>
        <p:origin x="96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3696" y="105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openxmlformats.org/officeDocument/2006/relationships/font" Target="fonts/font5.fntdata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5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font" Target="fonts/font3.fntdata"/><Relationship Id="rId20" Type="http://schemas.openxmlformats.org/officeDocument/2006/relationships/tags" Target="tags/tag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font" Target="fonts/font2.fntdata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font" Target="fonts/font6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1.fntdata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2"/>
          <c:order val="0"/>
          <c:tx>
            <c:strRef>
              <c:f>Sheet1!$B$1</c:f>
              <c:strCache>
                <c:ptCount val="1"/>
                <c:pt idx="0">
                  <c:v>2019</c:v>
                </c:pt>
              </c:strCache>
            </c:strRef>
          </c:tx>
          <c:spPr>
            <a:ln w="28575" cap="rnd">
              <a:solidFill>
                <a:schemeClr val="accent1"/>
              </a:solidFill>
              <a:prstDash val="sysDot"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Sheet1!$A$2:$A$13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2258</c:v>
                </c:pt>
                <c:pt idx="1">
                  <c:v>2351</c:v>
                </c:pt>
                <c:pt idx="2">
                  <c:v>2667</c:v>
                </c:pt>
                <c:pt idx="3">
                  <c:v>2924</c:v>
                </c:pt>
                <c:pt idx="4">
                  <c:v>3009</c:v>
                </c:pt>
                <c:pt idx="5">
                  <c:v>3106</c:v>
                </c:pt>
                <c:pt idx="6">
                  <c:v>3034</c:v>
                </c:pt>
                <c:pt idx="7">
                  <c:v>3084</c:v>
                </c:pt>
                <c:pt idx="8">
                  <c:v>2968</c:v>
                </c:pt>
                <c:pt idx="9">
                  <c:v>2976</c:v>
                </c:pt>
                <c:pt idx="10">
                  <c:v>2745</c:v>
                </c:pt>
                <c:pt idx="11">
                  <c:v>2657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228-4F78-8262-BF2545A1D986}"/>
            </c:ext>
          </c:extLst>
        </c:ser>
        <c:ser>
          <c:idx val="3"/>
          <c:order val="1"/>
          <c:tx>
            <c:strRef>
              <c:f>Sheet1!$C$1</c:f>
              <c:strCache>
                <c:ptCount val="1"/>
                <c:pt idx="0">
                  <c:v>2020</c:v>
                </c:pt>
              </c:strCache>
            </c:strRef>
          </c:tx>
          <c:spPr>
            <a:ln w="28575" cap="rnd">
              <a:solidFill>
                <a:schemeClr val="bg2">
                  <a:lumMod val="50000"/>
                </a:schemeClr>
              </a:solidFill>
              <a:prstDash val="sysDot"/>
              <a:round/>
            </a:ln>
            <a:effectLst/>
          </c:spPr>
          <c:marker>
            <c:symbol val="circle"/>
            <c:size val="5"/>
            <c:spPr>
              <a:solidFill>
                <a:schemeClr val="bg2">
                  <a:lumMod val="50000"/>
                </a:schemeClr>
              </a:solidFill>
              <a:ln w="9525">
                <a:solidFill>
                  <a:schemeClr val="bg2">
                    <a:lumMod val="50000"/>
                  </a:schemeClr>
                </a:solidFill>
              </a:ln>
              <a:effectLst/>
            </c:spPr>
          </c:marker>
          <c:cat>
            <c:strRef>
              <c:f>Sheet1!$A$2:$A$13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Sheet1!$C$2:$C$13</c:f>
              <c:numCache>
                <c:formatCode>General</c:formatCode>
                <c:ptCount val="12"/>
                <c:pt idx="0">
                  <c:v>2322</c:v>
                </c:pt>
                <c:pt idx="1">
                  <c:v>2564</c:v>
                </c:pt>
                <c:pt idx="2">
                  <c:v>2256</c:v>
                </c:pt>
                <c:pt idx="3">
                  <c:v>1898</c:v>
                </c:pt>
                <c:pt idx="4">
                  <c:v>2307</c:v>
                </c:pt>
                <c:pt idx="5">
                  <c:v>2688</c:v>
                </c:pt>
                <c:pt idx="6">
                  <c:v>2753</c:v>
                </c:pt>
                <c:pt idx="7">
                  <c:v>2842</c:v>
                </c:pt>
                <c:pt idx="8">
                  <c:v>2767</c:v>
                </c:pt>
                <c:pt idx="9">
                  <c:v>2728</c:v>
                </c:pt>
                <c:pt idx="10">
                  <c:v>2419</c:v>
                </c:pt>
                <c:pt idx="11">
                  <c:v>2338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228-4F78-8262-BF2545A1D986}"/>
            </c:ext>
          </c:extLst>
        </c:ser>
        <c:ser>
          <c:idx val="0"/>
          <c:order val="2"/>
          <c:tx>
            <c:strRef>
              <c:f>Sheet1!$D$1</c:f>
              <c:strCache>
                <c:ptCount val="1"/>
                <c:pt idx="0">
                  <c:v>2021</c:v>
                </c:pt>
              </c:strCache>
            </c:strRef>
          </c:tx>
          <c:spPr>
            <a:ln w="28575" cap="rnd">
              <a:solidFill>
                <a:srgbClr val="00B050"/>
              </a:solidFill>
              <a:prstDash val="sysDot"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rgbClr val="00B050"/>
                </a:solidFill>
              </a:ln>
              <a:effectLst/>
            </c:spPr>
          </c:marker>
          <c:cat>
            <c:strRef>
              <c:f>Sheet1!$A$2:$A$13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Sheet1!$D$2:$D$13</c:f>
              <c:numCache>
                <c:formatCode>General</c:formatCode>
                <c:ptCount val="12"/>
                <c:pt idx="0">
                  <c:v>2185</c:v>
                </c:pt>
                <c:pt idx="1">
                  <c:v>2233</c:v>
                </c:pt>
                <c:pt idx="2">
                  <c:v>2634</c:v>
                </c:pt>
                <c:pt idx="3">
                  <c:v>2849</c:v>
                </c:pt>
                <c:pt idx="4">
                  <c:v>2941</c:v>
                </c:pt>
                <c:pt idx="5">
                  <c:v>3051</c:v>
                </c:pt>
                <c:pt idx="6">
                  <c:v>3002</c:v>
                </c:pt>
                <c:pt idx="7">
                  <c:v>3021</c:v>
                </c:pt>
                <c:pt idx="8">
                  <c:v>2990</c:v>
                </c:pt>
                <c:pt idx="9">
                  <c:v>2947</c:v>
                </c:pt>
                <c:pt idx="10">
                  <c:v>2770</c:v>
                </c:pt>
                <c:pt idx="11">
                  <c:v>2596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228-4F78-8262-BF2545A1D986}"/>
            </c:ext>
          </c:extLst>
        </c:ser>
        <c:ser>
          <c:idx val="1"/>
          <c:order val="3"/>
          <c:tx>
            <c:strRef>
              <c:f>Sheet1!$E$1</c:f>
              <c:strCache>
                <c:ptCount val="1"/>
                <c:pt idx="0">
                  <c:v>2022</c:v>
                </c:pt>
              </c:strCache>
            </c:strRef>
          </c:tx>
          <c:spPr>
            <a:ln w="28575" cap="rnd">
              <a:solidFill>
                <a:schemeClr val="accent2"/>
              </a:solidFill>
              <a:prstDash val="sysDot"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Sheet1!$A$2:$A$13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Sheet1!$E$2:$E$13</c:f>
              <c:numCache>
                <c:formatCode>General</c:formatCode>
                <c:ptCount val="12"/>
                <c:pt idx="0">
                  <c:v>2274</c:v>
                </c:pt>
                <c:pt idx="1">
                  <c:v>2478</c:v>
                </c:pt>
                <c:pt idx="2">
                  <c:v>2632</c:v>
                </c:pt>
                <c:pt idx="3">
                  <c:v>2787</c:v>
                </c:pt>
                <c:pt idx="4">
                  <c:v>2950</c:v>
                </c:pt>
                <c:pt idx="5">
                  <c:v>2966</c:v>
                </c:pt>
                <c:pt idx="6">
                  <c:v>2893</c:v>
                </c:pt>
                <c:pt idx="7">
                  <c:v>2944</c:v>
                </c:pt>
                <c:pt idx="8">
                  <c:v>2942</c:v>
                </c:pt>
                <c:pt idx="9">
                  <c:v>2951</c:v>
                </c:pt>
                <c:pt idx="10">
                  <c:v>2688</c:v>
                </c:pt>
                <c:pt idx="11">
                  <c:v>2433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7228-4F78-8262-BF2545A1D986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2023</c:v>
                </c:pt>
              </c:strCache>
            </c:strRef>
          </c:tx>
          <c:spPr>
            <a:ln w="28575" cap="rnd">
              <a:solidFill>
                <a:srgbClr val="C00000"/>
              </a:solidFill>
              <a:prstDash val="sysDot"/>
              <a:round/>
            </a:ln>
            <a:effectLst/>
          </c:spPr>
          <c:marker>
            <c:symbol val="circle"/>
            <c:size val="5"/>
            <c:spPr>
              <a:solidFill>
                <a:srgbClr val="C00000"/>
              </a:solidFill>
              <a:ln w="9525">
                <a:solidFill>
                  <a:srgbClr val="C00000"/>
                </a:solidFill>
              </a:ln>
              <a:effectLst/>
            </c:spPr>
          </c:marker>
          <c:cat>
            <c:strRef>
              <c:f>Sheet1!$A$2:$A$13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Sheet1!$F$2:$F$13</c:f>
              <c:numCache>
                <c:formatCode>General</c:formatCode>
                <c:ptCount val="12"/>
                <c:pt idx="0">
                  <c:v>2354</c:v>
                </c:pt>
                <c:pt idx="1">
                  <c:v>2468</c:v>
                </c:pt>
                <c:pt idx="2">
                  <c:v>2609</c:v>
                </c:pt>
                <c:pt idx="3">
                  <c:v>2866</c:v>
                </c:pt>
                <c:pt idx="4">
                  <c:v>3032</c:v>
                </c:pt>
                <c:pt idx="5">
                  <c:v>3066</c:v>
                </c:pt>
                <c:pt idx="6">
                  <c:v>2965</c:v>
                </c:pt>
                <c:pt idx="7">
                  <c:v>2993</c:v>
                </c:pt>
                <c:pt idx="8">
                  <c:v>2948</c:v>
                </c:pt>
                <c:pt idx="9">
                  <c:v>2948</c:v>
                </c:pt>
                <c:pt idx="10">
                  <c:v>2775</c:v>
                </c:pt>
                <c:pt idx="11">
                  <c:v>2601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7228-4F78-8262-BF2545A1D986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2024</c:v>
                </c:pt>
              </c:strCache>
            </c:strRef>
          </c:tx>
          <c:spPr>
            <a:ln w="28575" cap="rnd">
              <a:solidFill>
                <a:srgbClr val="00B0F0"/>
              </a:solidFill>
              <a:prstDash val="sysDot"/>
              <a:round/>
            </a:ln>
            <a:effectLst/>
          </c:spPr>
          <c:marker>
            <c:symbol val="circle"/>
            <c:size val="5"/>
            <c:spPr>
              <a:solidFill>
                <a:srgbClr val="00B0F0"/>
              </a:solidFill>
              <a:ln w="19050">
                <a:solidFill>
                  <a:srgbClr val="00B0F0"/>
                </a:solidFill>
              </a:ln>
              <a:effectLst/>
            </c:spPr>
          </c:marker>
          <c:cat>
            <c:strRef>
              <c:f>Sheet1!$A$2:$A$13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Sheet1!$G$2:$G$13</c:f>
              <c:numCache>
                <c:formatCode>General</c:formatCode>
                <c:ptCount val="12"/>
                <c:pt idx="0">
                  <c:v>2352</c:v>
                </c:pt>
                <c:pt idx="1">
                  <c:v>2604</c:v>
                </c:pt>
                <c:pt idx="2">
                  <c:v>2691</c:v>
                </c:pt>
                <c:pt idx="3">
                  <c:v>2857</c:v>
                </c:pt>
                <c:pt idx="4">
                  <c:v>3013</c:v>
                </c:pt>
                <c:pt idx="5">
                  <c:v>3017</c:v>
                </c:pt>
                <c:pt idx="6">
                  <c:v>2981</c:v>
                </c:pt>
                <c:pt idx="7">
                  <c:v>2986</c:v>
                </c:pt>
                <c:pt idx="8">
                  <c:v>2956</c:v>
                </c:pt>
                <c:pt idx="9">
                  <c:v>2972</c:v>
                </c:pt>
                <c:pt idx="10">
                  <c:v>2763</c:v>
                </c:pt>
                <c:pt idx="11">
                  <c:v>2556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5B9-4286-94BC-A7B39F212ECD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2025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Sheet1!$A$2:$A$13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Sheet1!$H$2:$H$13</c:f>
              <c:numCache>
                <c:formatCode>General</c:formatCode>
                <c:ptCount val="12"/>
                <c:pt idx="0">
                  <c:v>2381</c:v>
                </c:pt>
                <c:pt idx="1">
                  <c:v>2419</c:v>
                </c:pt>
                <c:pt idx="2">
                  <c:v>2692</c:v>
                </c:pt>
                <c:pt idx="3">
                  <c:v>2922</c:v>
                </c:pt>
                <c:pt idx="4">
                  <c:v>3046</c:v>
                </c:pt>
                <c:pt idx="5">
                  <c:v>3029</c:v>
                </c:pt>
                <c:pt idx="6">
                  <c:v>2988</c:v>
                </c:pt>
                <c:pt idx="7">
                  <c:v>3010</c:v>
                </c:pt>
                <c:pt idx="8">
                  <c:v>2996</c:v>
                </c:pt>
                <c:pt idx="9">
                  <c:v>2997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247-4100-A72D-C3C55049F6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83131320"/>
        <c:axId val="683127384"/>
      </c:lineChart>
      <c:catAx>
        <c:axId val="6831313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83127384"/>
        <c:crosses val="autoZero"/>
        <c:auto val="1"/>
        <c:lblAlgn val="ctr"/>
        <c:lblOffset val="100"/>
        <c:noMultiLvlLbl val="0"/>
      </c:catAx>
      <c:valAx>
        <c:axId val="683127384"/>
        <c:scaling>
          <c:orientation val="minMax"/>
          <c:max val="3200"/>
          <c:min val="18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83131320"/>
        <c:crosses val="autoZero"/>
        <c:crossBetween val="between"/>
        <c:majorUnit val="100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1A50702-3C68-4B14-B819-72B57D27F94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0F4880-E690-44D0-8356-A9E7BDBAB09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BE6205E-B305-4B90-9534-3C5E99A0275E}" type="datetimeFigureOut">
              <a:rPr lang="en-US" smtClean="0"/>
              <a:t>12/8/2025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B4ACF6-39FD-4B08-A7D5-5BFDC37B462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7C9FD2-2C57-4DE7-8EA4-86DEE80B988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0AC623C-86E0-4A85-83FB-F4A716956F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9555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33722F1-E430-42A1-A473-1759336AECCE}" type="datetimeFigureOut">
              <a:rPr lang="en-US" smtClean="0"/>
              <a:t>12/8/2025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37D7554-D10C-4E29-B8E6-BB7111FA614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347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ame">
    <p:bg>
      <p:bgPr>
        <a:solidFill>
          <a:schemeClr val="bg1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4DAF0714-05F3-0032-F5CA-3E9020090869}"/>
              </a:ext>
            </a:extLst>
          </p:cNvPr>
          <p:cNvSpPr>
            <a:spLocks/>
          </p:cNvSpPr>
          <p:nvPr userDrawn="1"/>
        </p:nvSpPr>
        <p:spPr>
          <a:xfrm rot="16200000">
            <a:off x="4120690" y="1833508"/>
            <a:ext cx="903803" cy="9145186"/>
          </a:xfrm>
          <a:custGeom>
            <a:avLst/>
            <a:gdLst>
              <a:gd name="connsiteX0" fmla="*/ 903803 w 903803"/>
              <a:gd name="connsiteY0" fmla="*/ 12193581 h 12193581"/>
              <a:gd name="connsiteX1" fmla="*/ 350824 w 903803"/>
              <a:gd name="connsiteY1" fmla="*/ 12192013 h 12193581"/>
              <a:gd name="connsiteX2" fmla="*/ 350824 w 903803"/>
              <a:gd name="connsiteY2" fmla="*/ 12192001 h 12193581"/>
              <a:gd name="connsiteX3" fmla="*/ 0 w 903803"/>
              <a:gd name="connsiteY3" fmla="*/ 12192001 h 12193581"/>
              <a:gd name="connsiteX4" fmla="*/ 1 w 903803"/>
              <a:gd name="connsiteY4" fmla="*/ 2 h 12193581"/>
              <a:gd name="connsiteX5" fmla="*/ 365759 w 903803"/>
              <a:gd name="connsiteY5" fmla="*/ 2 h 12193581"/>
              <a:gd name="connsiteX6" fmla="*/ 365759 w 903803"/>
              <a:gd name="connsiteY6" fmla="*/ 1533 h 12193581"/>
              <a:gd name="connsiteX7" fmla="*/ 903802 w 903803"/>
              <a:gd name="connsiteY7" fmla="*/ 0 h 12193581"/>
              <a:gd name="connsiteX8" fmla="*/ 365759 w 903803"/>
              <a:gd name="connsiteY8" fmla="*/ 6048638 h 12193581"/>
              <a:gd name="connsiteX9" fmla="*/ 365759 w 903803"/>
              <a:gd name="connsiteY9" fmla="*/ 6176118 h 12193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03803" h="12193581">
                <a:moveTo>
                  <a:pt x="903803" y="12193581"/>
                </a:moveTo>
                <a:lnTo>
                  <a:pt x="350824" y="12192013"/>
                </a:lnTo>
                <a:lnTo>
                  <a:pt x="350824" y="12192001"/>
                </a:lnTo>
                <a:lnTo>
                  <a:pt x="0" y="12192001"/>
                </a:lnTo>
                <a:lnTo>
                  <a:pt x="1" y="2"/>
                </a:lnTo>
                <a:lnTo>
                  <a:pt x="365759" y="2"/>
                </a:lnTo>
                <a:lnTo>
                  <a:pt x="365759" y="1533"/>
                </a:lnTo>
                <a:lnTo>
                  <a:pt x="903802" y="0"/>
                </a:lnTo>
                <a:lnTo>
                  <a:pt x="365759" y="6048638"/>
                </a:lnTo>
                <a:lnTo>
                  <a:pt x="365759" y="6176118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3" name="Content Placeholder 15">
            <a:extLst>
              <a:ext uri="{FF2B5EF4-FFF2-40B4-BE49-F238E27FC236}">
                <a16:creationId xmlns:a16="http://schemas.microsoft.com/office/drawing/2014/main" id="{A25AFECF-0C52-4AD9-7A75-9BDCD4CDC9EB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754380" y="1920240"/>
            <a:ext cx="7610952" cy="3752963"/>
          </a:xfrm>
          <a:prstGeom prst="rect">
            <a:avLst/>
          </a:prstGeom>
        </p:spPr>
        <p:txBody>
          <a:bodyPr/>
          <a:lstStyle>
            <a:lvl1pPr marL="214308" indent="-214308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spc="38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27424" indent="-169065">
              <a:spcBef>
                <a:spcPts val="45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601251" indent="-173827">
              <a:spcBef>
                <a:spcPts val="45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Click to add text</a:t>
            </a:r>
          </a:p>
          <a:p>
            <a:pPr lvl="2"/>
            <a:r>
              <a:rPr lang="en-US" dirty="0"/>
              <a:t>Click to add text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9BF6E8-FE26-DC6A-E66C-C899DECCA75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54383" y="1005840"/>
            <a:ext cx="7610951" cy="5742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 spc="38" baseline="0">
                <a:solidFill>
                  <a:schemeClr val="accent1"/>
                </a:solidFill>
                <a:latin typeface="+mj-lt"/>
              </a:defRPr>
            </a:lvl1pPr>
            <a:lvl2pPr marL="342892" indent="0">
              <a:buNone/>
              <a:defRPr/>
            </a:lvl2pPr>
            <a:lvl3pPr marL="685783" indent="0">
              <a:buNone/>
              <a:defRPr/>
            </a:lvl3pPr>
            <a:lvl4pPr marL="1028675" indent="0">
              <a:buNone/>
              <a:defRPr/>
            </a:lvl4pPr>
            <a:lvl5pPr marL="1371566" indent="0">
              <a:buNone/>
              <a:defRPr/>
            </a:lvl5pPr>
          </a:lstStyle>
          <a:p>
            <a:pPr lvl="0"/>
            <a:r>
              <a:rPr lang="en-US" dirty="0"/>
              <a:t>Headline Here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B33F4350-BDB8-F442-158E-E9948ECD25BB}"/>
              </a:ext>
            </a:extLst>
          </p:cNvPr>
          <p:cNvSpPr txBox="1">
            <a:spLocks/>
          </p:cNvSpPr>
          <p:nvPr userDrawn="1"/>
        </p:nvSpPr>
        <p:spPr>
          <a:xfrm>
            <a:off x="377410" y="6356355"/>
            <a:ext cx="2437442" cy="365125"/>
          </a:xfrm>
          <a:prstGeom prst="rect">
            <a:avLst/>
          </a:prstGeom>
        </p:spPr>
        <p:txBody>
          <a:bodyPr lIns="0" rIns="0" anchor="b"/>
          <a:lstStyle>
            <a:defPPr>
              <a:defRPr lang="en-US"/>
            </a:defPPr>
            <a:lvl1pPr marL="0" algn="l" defTabSz="914400" rtl="0" eaLnBrk="1" latinLnBrk="0" hangingPunct="1">
              <a:defRPr sz="800" kern="1200" spc="1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" spc="113" baseline="0" dirty="0">
                <a:latin typeface="Calibri" panose="020F0502020204030204" pitchFamily="34" charset="0"/>
                <a:cs typeface="Calibri" panose="020F0502020204030204" pitchFamily="34" charset="0"/>
              </a:rPr>
              <a:t>Transportation Trends Update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1F952649-AA3B-C06C-E042-C84208E9F92E}"/>
              </a:ext>
            </a:extLst>
          </p:cNvPr>
          <p:cNvSpPr txBox="1">
            <a:spLocks/>
          </p:cNvSpPr>
          <p:nvPr userDrawn="1"/>
        </p:nvSpPr>
        <p:spPr>
          <a:xfrm>
            <a:off x="7882759" y="6356355"/>
            <a:ext cx="883814" cy="365125"/>
          </a:xfrm>
          <a:prstGeom prst="rect">
            <a:avLst/>
          </a:prstGeom>
        </p:spPr>
        <p:txBody>
          <a:bodyPr lIns="0" rIns="0" anchor="b"/>
          <a:lstStyle>
            <a:defPPr>
              <a:defRPr lang="en-US"/>
            </a:defPPr>
            <a:lvl1pPr marL="0" algn="r" defTabSz="914400" rtl="0" eaLnBrk="1" latinLnBrk="0" hangingPunct="1">
              <a:defRPr sz="800" kern="1200" spc="1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8D65601-5AE2-46FC-B138-694DDD2B510D}" type="slidenum">
              <a:rPr lang="en-US" sz="1200" spc="113" baseline="0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‹#›</a:t>
            </a:fld>
            <a:endParaRPr lang="en-US" sz="600" spc="113" baseline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64217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lor block">
    <p:bg>
      <p:bgPr>
        <a:solidFill>
          <a:schemeClr val="accent6">
            <a:lumMod val="20000"/>
            <a:lumOff val="80000"/>
            <a:alpha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344BD20-CD77-6297-5667-62E9351976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82759" y="6356355"/>
            <a:ext cx="883814" cy="365125"/>
          </a:xfrm>
          <a:prstGeom prst="rect">
            <a:avLst/>
          </a:prstGeom>
        </p:spPr>
        <p:txBody>
          <a:bodyPr lIns="0" rIns="0" anchor="b"/>
          <a:lstStyle>
            <a:lvl1pPr algn="r">
              <a:defRPr sz="600" spc="113" baseline="0">
                <a:solidFill>
                  <a:schemeClr val="tx2"/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01752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75803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_1">
    <p:bg>
      <p:bgPr>
        <a:solidFill>
          <a:schemeClr val="accent3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5A322BF-82BA-C699-B774-DC0222F4B15C}"/>
              </a:ext>
            </a:extLst>
          </p:cNvPr>
          <p:cNvSpPr/>
          <p:nvPr userDrawn="1"/>
        </p:nvSpPr>
        <p:spPr>
          <a:xfrm>
            <a:off x="3515710" y="0"/>
            <a:ext cx="562829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Arrow: Chevron 1">
            <a:extLst>
              <a:ext uri="{FF2B5EF4-FFF2-40B4-BE49-F238E27FC236}">
                <a16:creationId xmlns:a16="http://schemas.microsoft.com/office/drawing/2014/main" id="{FDC02647-34B5-00DF-A8EA-E7FC13A346D1}"/>
              </a:ext>
            </a:extLst>
          </p:cNvPr>
          <p:cNvSpPr/>
          <p:nvPr userDrawn="1"/>
        </p:nvSpPr>
        <p:spPr>
          <a:xfrm rot="16200000">
            <a:off x="548183" y="5100147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Arrow: Chevron 4">
            <a:extLst>
              <a:ext uri="{FF2B5EF4-FFF2-40B4-BE49-F238E27FC236}">
                <a16:creationId xmlns:a16="http://schemas.microsoft.com/office/drawing/2014/main" id="{81888F90-00E8-869F-17D4-E6C8DB714F42}"/>
              </a:ext>
            </a:extLst>
          </p:cNvPr>
          <p:cNvSpPr/>
          <p:nvPr userDrawn="1"/>
        </p:nvSpPr>
        <p:spPr>
          <a:xfrm rot="16200000">
            <a:off x="548183" y="4461978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5E68AD97-B9A7-8FA7-0145-DF72EBC5F92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15709" y="0"/>
            <a:ext cx="5628084" cy="6858000"/>
          </a:xfrm>
          <a:prstGeom prst="rect">
            <a:avLst/>
          </a:prstGeom>
          <a:effectLst>
            <a:outerShdw blurRad="101600" dist="63500" dir="10800000" algn="r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E0F35FA-4C2D-7DE9-0605-69F5174A887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5751" y="148931"/>
            <a:ext cx="1815611" cy="45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730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_2">
    <p:bg>
      <p:bgPr>
        <a:solidFill>
          <a:schemeClr val="accent5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78BC479-7D9E-D5B0-195B-3338C7ADE0FB}"/>
              </a:ext>
            </a:extLst>
          </p:cNvPr>
          <p:cNvSpPr/>
          <p:nvPr userDrawn="1"/>
        </p:nvSpPr>
        <p:spPr>
          <a:xfrm>
            <a:off x="3515710" y="0"/>
            <a:ext cx="5628084" cy="685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Arrow: Chevron 1">
            <a:extLst>
              <a:ext uri="{FF2B5EF4-FFF2-40B4-BE49-F238E27FC236}">
                <a16:creationId xmlns:a16="http://schemas.microsoft.com/office/drawing/2014/main" id="{FDC02647-34B5-00DF-A8EA-E7FC13A346D1}"/>
              </a:ext>
            </a:extLst>
          </p:cNvPr>
          <p:cNvSpPr/>
          <p:nvPr userDrawn="1"/>
        </p:nvSpPr>
        <p:spPr>
          <a:xfrm rot="16200000">
            <a:off x="548183" y="5100147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Arrow: Chevron 4">
            <a:extLst>
              <a:ext uri="{FF2B5EF4-FFF2-40B4-BE49-F238E27FC236}">
                <a16:creationId xmlns:a16="http://schemas.microsoft.com/office/drawing/2014/main" id="{81888F90-00E8-869F-17D4-E6C8DB714F42}"/>
              </a:ext>
            </a:extLst>
          </p:cNvPr>
          <p:cNvSpPr/>
          <p:nvPr userDrawn="1"/>
        </p:nvSpPr>
        <p:spPr>
          <a:xfrm rot="16200000">
            <a:off x="548183" y="4461978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6B84F1BA-DF39-6E64-7400-15BE49C7D29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15916" y="0"/>
            <a:ext cx="5628084" cy="6858000"/>
          </a:xfrm>
          <a:prstGeom prst="rect">
            <a:avLst/>
          </a:prstGeom>
          <a:effectLst>
            <a:outerShdw blurRad="101600" dist="63500" dir="10800000" algn="r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2DA75D3-401A-2409-F7C3-A7F58B4B624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5751" y="148931"/>
            <a:ext cx="1815611" cy="45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3914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_3">
    <p:bg>
      <p:bgPr>
        <a:solidFill>
          <a:schemeClr val="accent2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398A732-26A8-A525-B413-7C704695F5B9}"/>
              </a:ext>
            </a:extLst>
          </p:cNvPr>
          <p:cNvSpPr/>
          <p:nvPr userDrawn="1"/>
        </p:nvSpPr>
        <p:spPr>
          <a:xfrm>
            <a:off x="3515710" y="0"/>
            <a:ext cx="5628084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Arrow: Chevron 1">
            <a:extLst>
              <a:ext uri="{FF2B5EF4-FFF2-40B4-BE49-F238E27FC236}">
                <a16:creationId xmlns:a16="http://schemas.microsoft.com/office/drawing/2014/main" id="{FDC02647-34B5-00DF-A8EA-E7FC13A346D1}"/>
              </a:ext>
            </a:extLst>
          </p:cNvPr>
          <p:cNvSpPr/>
          <p:nvPr userDrawn="1"/>
        </p:nvSpPr>
        <p:spPr>
          <a:xfrm rot="16200000">
            <a:off x="548183" y="5100147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Arrow: Chevron 4">
            <a:extLst>
              <a:ext uri="{FF2B5EF4-FFF2-40B4-BE49-F238E27FC236}">
                <a16:creationId xmlns:a16="http://schemas.microsoft.com/office/drawing/2014/main" id="{81888F90-00E8-869F-17D4-E6C8DB714F42}"/>
              </a:ext>
            </a:extLst>
          </p:cNvPr>
          <p:cNvSpPr/>
          <p:nvPr userDrawn="1"/>
        </p:nvSpPr>
        <p:spPr>
          <a:xfrm rot="16200000">
            <a:off x="548183" y="4461978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6DA5683-EC86-E73C-75F8-1505F0EE507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15916" y="0"/>
            <a:ext cx="5628084" cy="6858000"/>
          </a:xfrm>
          <a:prstGeom prst="rect">
            <a:avLst/>
          </a:prstGeom>
          <a:effectLst>
            <a:outerShdw blurRad="101600" dist="63500" dir="10800000" algn="r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6C1EB37-8D59-DED8-DBB7-CB8BAB82B1C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5751" y="148931"/>
            <a:ext cx="1815611" cy="45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8470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_4">
    <p:bg>
      <p:bgPr>
        <a:solidFill>
          <a:schemeClr val="accent6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FC1E08E-31F3-0870-CE34-1BE1FD668A98}"/>
              </a:ext>
            </a:extLst>
          </p:cNvPr>
          <p:cNvSpPr/>
          <p:nvPr userDrawn="1"/>
        </p:nvSpPr>
        <p:spPr>
          <a:xfrm>
            <a:off x="3515710" y="0"/>
            <a:ext cx="5628084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Arrow: Chevron 1">
            <a:extLst>
              <a:ext uri="{FF2B5EF4-FFF2-40B4-BE49-F238E27FC236}">
                <a16:creationId xmlns:a16="http://schemas.microsoft.com/office/drawing/2014/main" id="{FDC02647-34B5-00DF-A8EA-E7FC13A346D1}"/>
              </a:ext>
            </a:extLst>
          </p:cNvPr>
          <p:cNvSpPr/>
          <p:nvPr userDrawn="1"/>
        </p:nvSpPr>
        <p:spPr>
          <a:xfrm rot="16200000">
            <a:off x="548183" y="5100147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Arrow: Chevron 4">
            <a:extLst>
              <a:ext uri="{FF2B5EF4-FFF2-40B4-BE49-F238E27FC236}">
                <a16:creationId xmlns:a16="http://schemas.microsoft.com/office/drawing/2014/main" id="{81888F90-00E8-869F-17D4-E6C8DB714F42}"/>
              </a:ext>
            </a:extLst>
          </p:cNvPr>
          <p:cNvSpPr/>
          <p:nvPr userDrawn="1"/>
        </p:nvSpPr>
        <p:spPr>
          <a:xfrm rot="16200000">
            <a:off x="548183" y="4461978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0946A1BC-3827-B021-D2CE-5ED3AD4C7E2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15709" y="0"/>
            <a:ext cx="5628084" cy="6858000"/>
          </a:xfrm>
          <a:prstGeom prst="rect">
            <a:avLst/>
          </a:prstGeom>
          <a:effectLst>
            <a:outerShdw blurRad="101600" dist="63500" dir="10800000" algn="r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9E0B674-D7D1-CC13-680A-E1945A0AFFA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5751" y="148931"/>
            <a:ext cx="1815611" cy="45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0967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 block">
    <p:bg>
      <p:bgPr>
        <a:solidFill>
          <a:schemeClr val="accent5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353CF9D-DF5C-B6A2-D308-E8A5E24C78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82759" y="6356355"/>
            <a:ext cx="883814" cy="365125"/>
          </a:xfrm>
          <a:prstGeom prst="rect">
            <a:avLst/>
          </a:prstGeom>
        </p:spPr>
        <p:txBody>
          <a:bodyPr lIns="0" rIns="0" anchor="b"/>
          <a:lstStyle>
            <a:lvl1pPr algn="r">
              <a:defRPr sz="600" spc="113" baseline="0">
                <a:solidFill>
                  <a:schemeClr val="bg1"/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74487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lor block">
    <p:bg>
      <p:bgPr>
        <a:solidFill>
          <a:schemeClr val="accent2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61FBC4E-A834-3A9B-8A81-BDBC0D6422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82759" y="6356355"/>
            <a:ext cx="883814" cy="365125"/>
          </a:xfrm>
          <a:prstGeom prst="rect">
            <a:avLst/>
          </a:prstGeom>
        </p:spPr>
        <p:txBody>
          <a:bodyPr lIns="0" rIns="0" anchor="b"/>
          <a:lstStyle>
            <a:lvl1pPr algn="r">
              <a:defRPr sz="600" spc="113" baseline="0">
                <a:solidFill>
                  <a:schemeClr val="tx2"/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91926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lor block">
    <p:bg>
      <p:bgPr>
        <a:solidFill>
          <a:schemeClr val="accent3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DA67448-4435-D20A-B854-D1F45E3455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82759" y="6356355"/>
            <a:ext cx="883814" cy="365125"/>
          </a:xfrm>
          <a:prstGeom prst="rect">
            <a:avLst/>
          </a:prstGeom>
        </p:spPr>
        <p:txBody>
          <a:bodyPr lIns="0" rIns="0" anchor="b"/>
          <a:lstStyle>
            <a:lvl1pPr algn="r">
              <a:defRPr sz="600" spc="113" baseline="0">
                <a:solidFill>
                  <a:schemeClr val="tx2"/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41029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44571705-2E20-024A-15CB-E3138EDEC6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7410" y="6356355"/>
            <a:ext cx="2191106" cy="365125"/>
          </a:xfrm>
          <a:prstGeom prst="rect">
            <a:avLst/>
          </a:prstGeom>
        </p:spPr>
        <p:txBody>
          <a:bodyPr lIns="0" rIns="0" anchor="ctr"/>
          <a:lstStyle>
            <a:lvl1pPr algn="l">
              <a:defRPr sz="600" spc="113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30EE630-9E25-FA1D-173D-B34329DA95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82759" y="6356355"/>
            <a:ext cx="883814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600" spc="113" baseline="0">
                <a:solidFill>
                  <a:schemeClr val="bg1"/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C6DC42EE-F50F-A0F2-4A16-29C98B968ECC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7810" y="148931"/>
            <a:ext cx="1815614" cy="45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433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49" r:id="rId2"/>
    <p:sldLayoutId id="2147483680" r:id="rId3"/>
    <p:sldLayoutId id="2147483681" r:id="rId4"/>
    <p:sldLayoutId id="2147483682" r:id="rId5"/>
    <p:sldLayoutId id="2147483683" r:id="rId6"/>
    <p:sldLayoutId id="2147483655" r:id="rId7"/>
    <p:sldLayoutId id="2147483668" r:id="rId8"/>
    <p:sldLayoutId id="2147483669" r:id="rId9"/>
    <p:sldLayoutId id="2147483670" r:id="rId10"/>
  </p:sldLayoutIdLst>
  <p:hf hdr="0"/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3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Placeholder 29">
            <a:extLst>
              <a:ext uri="{FF2B5EF4-FFF2-40B4-BE49-F238E27FC236}">
                <a16:creationId xmlns:a16="http://schemas.microsoft.com/office/drawing/2014/main" id="{71399701-353F-22EB-42A6-506D7450D4E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3626" y="0"/>
            <a:ext cx="9167626" cy="6709612"/>
          </a:xfrm>
          <a:prstGeom prst="rect">
            <a:avLst/>
          </a:prstGeom>
        </p:spPr>
      </p:pic>
      <p:sp>
        <p:nvSpPr>
          <p:cNvPr id="15" name="Graphic 2">
            <a:extLst>
              <a:ext uri="{FF2B5EF4-FFF2-40B4-BE49-F238E27FC236}">
                <a16:creationId xmlns:a16="http://schemas.microsoft.com/office/drawing/2014/main" id="{0843006F-98F3-5378-ADE3-1EFEFEDDA12B}"/>
              </a:ext>
            </a:extLst>
          </p:cNvPr>
          <p:cNvSpPr>
            <a:spLocks/>
          </p:cNvSpPr>
          <p:nvPr/>
        </p:nvSpPr>
        <p:spPr bwMode="auto">
          <a:xfrm>
            <a:off x="0" y="4283881"/>
            <a:ext cx="9161510" cy="2455811"/>
          </a:xfrm>
          <a:custGeom>
            <a:avLst/>
            <a:gdLst>
              <a:gd name="T0" fmla="*/ 53211096 w 18294857"/>
              <a:gd name="T1" fmla="*/ 8668539 h 5362670"/>
              <a:gd name="T2" fmla="*/ 53211096 w 18294857"/>
              <a:gd name="T3" fmla="*/ 8726178 h 5362670"/>
              <a:gd name="T4" fmla="*/ 0 w 18294857"/>
              <a:gd name="T5" fmla="*/ 58264 h 5362670"/>
              <a:gd name="T6" fmla="*/ 0 w 18294857"/>
              <a:gd name="T7" fmla="*/ 26801920 h 5362670"/>
              <a:gd name="T8" fmla="*/ 53211096 w 18294857"/>
              <a:gd name="T9" fmla="*/ 35273730 h 5362670"/>
              <a:gd name="T10" fmla="*/ 53211096 w 18294857"/>
              <a:gd name="T11" fmla="*/ 35215464 h 5362670"/>
              <a:gd name="T12" fmla="*/ 106422181 w 18294857"/>
              <a:gd name="T13" fmla="*/ 26743646 h 5362670"/>
              <a:gd name="T14" fmla="*/ 106422181 w 18294857"/>
              <a:gd name="T15" fmla="*/ 0 h 5362670"/>
              <a:gd name="T16" fmla="*/ 53211096 w 18294857"/>
              <a:gd name="T17" fmla="*/ 8668539 h 536267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8294857" h="5362670">
                <a:moveTo>
                  <a:pt x="9147429" y="1317879"/>
                </a:moveTo>
                <a:lnTo>
                  <a:pt x="9147429" y="1326642"/>
                </a:lnTo>
                <a:lnTo>
                  <a:pt x="0" y="8858"/>
                </a:lnTo>
                <a:lnTo>
                  <a:pt x="0" y="4074700"/>
                </a:lnTo>
                <a:lnTo>
                  <a:pt x="9147429" y="5362671"/>
                </a:lnTo>
                <a:lnTo>
                  <a:pt x="9147429" y="5353812"/>
                </a:lnTo>
                <a:lnTo>
                  <a:pt x="18294858" y="4065841"/>
                </a:lnTo>
                <a:lnTo>
                  <a:pt x="18294858" y="0"/>
                </a:lnTo>
                <a:lnTo>
                  <a:pt x="9147429" y="1317879"/>
                </a:lnTo>
                <a:close/>
              </a:path>
            </a:pathLst>
          </a:custGeom>
          <a:solidFill>
            <a:srgbClr val="231F20">
              <a:alpha val="5686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n-US" sz="1350"/>
          </a:p>
        </p:txBody>
      </p:sp>
      <p:sp>
        <p:nvSpPr>
          <p:cNvPr id="17" name="Title Placeholder 1">
            <a:extLst>
              <a:ext uri="{FF2B5EF4-FFF2-40B4-BE49-F238E27FC236}">
                <a16:creationId xmlns:a16="http://schemas.microsoft.com/office/drawing/2014/main" id="{FD603461-FEA5-815F-B639-A68B579396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7512" y="4947964"/>
            <a:ext cx="9161511" cy="480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altLang="en-US" sz="3300" b="1" dirty="0">
                <a:solidFill>
                  <a:schemeClr val="bg1"/>
                </a:solidFill>
                <a:latin typeface="+mj-lt"/>
                <a:ea typeface="Roboto Slab" pitchFamily="2" charset="0"/>
                <a:cs typeface="Roboto Slab" pitchFamily="2" charset="0"/>
              </a:rPr>
              <a:t>Transportation Trends Update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5ECEC6BD-4218-D50A-8F38-D4D2DFD6DF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490431"/>
            <a:ext cx="9161510" cy="360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13700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22844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31988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41132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04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50276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54848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59420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ts val="1500"/>
              </a:spcBef>
            </a:pPr>
            <a:r>
              <a:rPr lang="en-US" altLang="en-US" sz="21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PT Sans" panose="020B0503020203020204" pitchFamily="34" charset="0"/>
              </a:rPr>
              <a:t>December 9, 2025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77842182-EE84-12E6-1390-BC1DD14536F0}"/>
              </a:ext>
            </a:extLst>
          </p:cNvPr>
          <p:cNvCxnSpPr/>
          <p:nvPr/>
        </p:nvCxnSpPr>
        <p:spPr>
          <a:xfrm>
            <a:off x="4258958" y="5964416"/>
            <a:ext cx="605815" cy="1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5A0B7E08-2A36-D1A7-ED69-6D2568EEEF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7573" y="5551711"/>
            <a:ext cx="642188" cy="150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13700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22844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31988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41132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04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50276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54848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59420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lnSpc>
                <a:spcPct val="90000"/>
              </a:lnSpc>
              <a:spcBef>
                <a:spcPts val="1500"/>
              </a:spcBef>
            </a:pPr>
            <a:r>
              <a:rPr lang="en-US" altLang="en-US">
                <a:solidFill>
                  <a:schemeClr val="bg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rPr>
              <a:t>3/2/2023</a:t>
            </a:r>
          </a:p>
        </p:txBody>
      </p:sp>
      <p:pic>
        <p:nvPicPr>
          <p:cNvPr id="27" name="Graphic 26">
            <a:extLst>
              <a:ext uri="{FF2B5EF4-FFF2-40B4-BE49-F238E27FC236}">
                <a16:creationId xmlns:a16="http://schemas.microsoft.com/office/drawing/2014/main" id="{4A7719FD-1DC4-C482-4733-0F10D60002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17512" y="6099977"/>
            <a:ext cx="9167626" cy="754861"/>
          </a:xfrm>
          <a:prstGeom prst="rect">
            <a:avLst/>
          </a:prstGeom>
        </p:spPr>
      </p:pic>
      <p:pic>
        <p:nvPicPr>
          <p:cNvPr id="29" name="Picture 28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17FF21B2-3928-7AEE-415D-1E685082712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79612" y="6099552"/>
            <a:ext cx="1764509" cy="44112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011993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FE8BD60-AC5F-1235-3197-FB9752AB823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71999" y="637439"/>
            <a:ext cx="4068251" cy="5882054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3015B8A-E089-6AD5-DF58-B83BBF55027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204437" y="1415076"/>
            <a:ext cx="3074670" cy="430667"/>
          </a:xfrm>
        </p:spPr>
        <p:txBody>
          <a:bodyPr/>
          <a:lstStyle/>
          <a:p>
            <a:r>
              <a:rPr lang="en-US" sz="2400" dirty="0"/>
              <a:t>Agenda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26283F5-6F08-B866-1753-2A00C1C1AD5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54380" y="1349747"/>
            <a:ext cx="342900" cy="41452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60A45C8-9983-35E6-92FD-150E62A43D77}"/>
              </a:ext>
            </a:extLst>
          </p:cNvPr>
          <p:cNvSpPr txBox="1"/>
          <p:nvPr/>
        </p:nvSpPr>
        <p:spPr bwMode="auto">
          <a:xfrm>
            <a:off x="754381" y="2005226"/>
            <a:ext cx="3425480" cy="1731243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>
              <a:spcBef>
                <a:spcPts val="900"/>
              </a:spcBef>
              <a:defRPr/>
            </a:pPr>
            <a:r>
              <a:rPr lang="en-US" sz="1400" b="1" spc="150" dirty="0">
                <a:latin typeface="Calibri" panose="020F0502020204030204" pitchFamily="34" charset="0"/>
                <a:ea typeface="PT Sans" panose="020B0503020203020204" pitchFamily="34" charset="0"/>
                <a:cs typeface="Calibri" panose="020F0502020204030204" pitchFamily="34" charset="0"/>
              </a:rPr>
              <a:t>Rail carloads</a:t>
            </a:r>
          </a:p>
          <a:p>
            <a:pPr>
              <a:spcBef>
                <a:spcPts val="900"/>
              </a:spcBef>
              <a:defRPr/>
            </a:pPr>
            <a:r>
              <a:rPr lang="en-US" sz="1400" b="1" spc="150" dirty="0">
                <a:latin typeface="Calibri" panose="020F0502020204030204" pitchFamily="34" charset="0"/>
                <a:ea typeface="PT Sans" panose="020B0503020203020204" pitchFamily="34" charset="0"/>
                <a:cs typeface="Calibri" panose="020F0502020204030204" pitchFamily="34" charset="0"/>
              </a:rPr>
              <a:t>Commercial air service passenger counts</a:t>
            </a:r>
          </a:p>
          <a:p>
            <a:pPr>
              <a:spcBef>
                <a:spcPts val="900"/>
              </a:spcBef>
              <a:defRPr/>
            </a:pPr>
            <a:r>
              <a:rPr lang="en-US" sz="1400" b="1" spc="150" dirty="0">
                <a:latin typeface="Calibri" panose="020F0502020204030204" pitchFamily="34" charset="0"/>
                <a:ea typeface="PT Sans" panose="020B0503020203020204" pitchFamily="34" charset="0"/>
                <a:cs typeface="Calibri" panose="020F0502020204030204" pitchFamily="34" charset="0"/>
              </a:rPr>
              <a:t>Vehicular traffic</a:t>
            </a:r>
          </a:p>
          <a:p>
            <a:pPr>
              <a:spcBef>
                <a:spcPts val="900"/>
              </a:spcBef>
              <a:defRPr/>
            </a:pPr>
            <a:r>
              <a:rPr lang="en-US" sz="1400" b="1" spc="150" dirty="0">
                <a:latin typeface="Calibri" panose="020F0502020204030204" pitchFamily="34" charset="0"/>
                <a:ea typeface="PT Sans" panose="020B0503020203020204" pitchFamily="34" charset="0"/>
                <a:cs typeface="Calibri" panose="020F0502020204030204" pitchFamily="34" charset="0"/>
              </a:rPr>
              <a:t>Safety</a:t>
            </a:r>
          </a:p>
          <a:p>
            <a:pPr>
              <a:spcAft>
                <a:spcPts val="450"/>
              </a:spcAft>
              <a:defRPr/>
            </a:pPr>
            <a:endParaRPr lang="en-US" altLang="en-US" sz="1400" dirty="0">
              <a:latin typeface="Calibri" panose="020F0502020204030204" pitchFamily="34" charset="0"/>
              <a:ea typeface="PT Sans" panose="020B0503020203020204" pitchFamily="34" charset="0"/>
              <a:cs typeface="Calibri" panose="020F0502020204030204" pitchFamily="34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9FCE2BF-2AF9-F8C5-407D-30016AA6B2F6}"/>
              </a:ext>
            </a:extLst>
          </p:cNvPr>
          <p:cNvGrpSpPr/>
          <p:nvPr/>
        </p:nvGrpSpPr>
        <p:grpSpPr>
          <a:xfrm>
            <a:off x="770558" y="0"/>
            <a:ext cx="244954" cy="1094750"/>
            <a:chOff x="770558" y="0"/>
            <a:chExt cx="168795" cy="754380"/>
          </a:xfrm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1F98FF10-A6CB-49C1-BDDF-E0FD6E9F13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/>
          </p:nvCxnSpPr>
          <p:spPr>
            <a:xfrm>
              <a:off x="854955" y="0"/>
              <a:ext cx="0" cy="754380"/>
            </a:xfrm>
            <a:prstGeom prst="line">
              <a:avLst/>
            </a:prstGeom>
            <a:ln w="285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A586EC07-AFE8-01E8-972B-4FC6481F57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/>
          </p:nvCxnSpPr>
          <p:spPr>
            <a:xfrm>
              <a:off x="770558" y="0"/>
              <a:ext cx="0" cy="754380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BAA1F1D5-DEF2-53BE-B69C-0AE3B8BC42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/>
          </p:nvCxnSpPr>
          <p:spPr>
            <a:xfrm>
              <a:off x="939353" y="0"/>
              <a:ext cx="0" cy="754380"/>
            </a:xfrm>
            <a:prstGeom prst="line">
              <a:avLst/>
            </a:prstGeom>
            <a:ln w="285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Isosceles Triangle 30">
            <a:extLst>
              <a:ext uri="{FF2B5EF4-FFF2-40B4-BE49-F238E27FC236}">
                <a16:creationId xmlns:a16="http://schemas.microsoft.com/office/drawing/2014/main" id="{3251883D-8093-7D23-FBB7-9A00F1C3AF2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16200000">
            <a:off x="6382858" y="3789119"/>
            <a:ext cx="661793" cy="4869295"/>
          </a:xfrm>
          <a:custGeom>
            <a:avLst/>
            <a:gdLst>
              <a:gd name="connsiteX0" fmla="*/ 0 w 508884"/>
              <a:gd name="connsiteY0" fmla="*/ 4908336 h 4908336"/>
              <a:gd name="connsiteX1" fmla="*/ 254442 w 508884"/>
              <a:gd name="connsiteY1" fmla="*/ 0 h 4908336"/>
              <a:gd name="connsiteX2" fmla="*/ 508884 w 508884"/>
              <a:gd name="connsiteY2" fmla="*/ 4908336 h 4908336"/>
              <a:gd name="connsiteX3" fmla="*/ 0 w 508884"/>
              <a:gd name="connsiteY3" fmla="*/ 4908336 h 4908336"/>
              <a:gd name="connsiteX0" fmla="*/ 63610 w 572494"/>
              <a:gd name="connsiteY0" fmla="*/ 4924239 h 4924239"/>
              <a:gd name="connsiteX1" fmla="*/ 0 w 572494"/>
              <a:gd name="connsiteY1" fmla="*/ 0 h 4924239"/>
              <a:gd name="connsiteX2" fmla="*/ 572494 w 572494"/>
              <a:gd name="connsiteY2" fmla="*/ 4924239 h 4924239"/>
              <a:gd name="connsiteX3" fmla="*/ 63610 w 572494"/>
              <a:gd name="connsiteY3" fmla="*/ 4924239 h 4924239"/>
              <a:gd name="connsiteX0" fmla="*/ 63610 w 580447"/>
              <a:gd name="connsiteY0" fmla="*/ 4924239 h 4924241"/>
              <a:gd name="connsiteX1" fmla="*/ 0 w 580447"/>
              <a:gd name="connsiteY1" fmla="*/ 0 h 4924241"/>
              <a:gd name="connsiteX2" fmla="*/ 580447 w 580447"/>
              <a:gd name="connsiteY2" fmla="*/ 4924241 h 4924241"/>
              <a:gd name="connsiteX3" fmla="*/ 63610 w 580447"/>
              <a:gd name="connsiteY3" fmla="*/ 4924239 h 4924241"/>
              <a:gd name="connsiteX0" fmla="*/ 0 w 1161888"/>
              <a:gd name="connsiteY0" fmla="*/ 4932672 h 4932672"/>
              <a:gd name="connsiteX1" fmla="*/ 581441 w 1161888"/>
              <a:gd name="connsiteY1" fmla="*/ 0 h 4932672"/>
              <a:gd name="connsiteX2" fmla="*/ 1161888 w 1161888"/>
              <a:gd name="connsiteY2" fmla="*/ 4924241 h 4932672"/>
              <a:gd name="connsiteX3" fmla="*/ 0 w 1161888"/>
              <a:gd name="connsiteY3" fmla="*/ 4932672 h 4932672"/>
              <a:gd name="connsiteX0" fmla="*/ 0 w 592483"/>
              <a:gd name="connsiteY0" fmla="*/ 4932672 h 4932672"/>
              <a:gd name="connsiteX1" fmla="*/ 12036 w 592483"/>
              <a:gd name="connsiteY1" fmla="*/ 0 h 4932672"/>
              <a:gd name="connsiteX2" fmla="*/ 592483 w 592483"/>
              <a:gd name="connsiteY2" fmla="*/ 4924241 h 4932672"/>
              <a:gd name="connsiteX3" fmla="*/ 0 w 592483"/>
              <a:gd name="connsiteY3" fmla="*/ 4932672 h 4932672"/>
              <a:gd name="connsiteX0" fmla="*/ 68354 w 580447"/>
              <a:gd name="connsiteY0" fmla="*/ 4902481 h 4924241"/>
              <a:gd name="connsiteX1" fmla="*/ 0 w 580447"/>
              <a:gd name="connsiteY1" fmla="*/ 0 h 4924241"/>
              <a:gd name="connsiteX2" fmla="*/ 580447 w 580447"/>
              <a:gd name="connsiteY2" fmla="*/ 4924241 h 4924241"/>
              <a:gd name="connsiteX3" fmla="*/ 68354 w 580447"/>
              <a:gd name="connsiteY3" fmla="*/ 4902481 h 4924241"/>
              <a:gd name="connsiteX0" fmla="*/ 3039 w 580447"/>
              <a:gd name="connsiteY0" fmla="*/ 4927642 h 4927642"/>
              <a:gd name="connsiteX1" fmla="*/ 0 w 580447"/>
              <a:gd name="connsiteY1" fmla="*/ 0 h 4927642"/>
              <a:gd name="connsiteX2" fmla="*/ 580447 w 580447"/>
              <a:gd name="connsiteY2" fmla="*/ 4924241 h 4927642"/>
              <a:gd name="connsiteX3" fmla="*/ 3039 w 580447"/>
              <a:gd name="connsiteY3" fmla="*/ 4927642 h 4927642"/>
              <a:gd name="connsiteX0" fmla="*/ 3039 w 580447"/>
              <a:gd name="connsiteY0" fmla="*/ 4937204 h 4937204"/>
              <a:gd name="connsiteX1" fmla="*/ 0 w 580447"/>
              <a:gd name="connsiteY1" fmla="*/ 0 h 4937204"/>
              <a:gd name="connsiteX2" fmla="*/ 580447 w 580447"/>
              <a:gd name="connsiteY2" fmla="*/ 4924241 h 4937204"/>
              <a:gd name="connsiteX3" fmla="*/ 3039 w 580447"/>
              <a:gd name="connsiteY3" fmla="*/ 4937204 h 4937204"/>
              <a:gd name="connsiteX0" fmla="*/ 14813 w 592221"/>
              <a:gd name="connsiteY0" fmla="*/ 5063201 h 5063201"/>
              <a:gd name="connsiteX1" fmla="*/ 0 w 592221"/>
              <a:gd name="connsiteY1" fmla="*/ 0 h 5063201"/>
              <a:gd name="connsiteX2" fmla="*/ 592221 w 592221"/>
              <a:gd name="connsiteY2" fmla="*/ 5050238 h 5063201"/>
              <a:gd name="connsiteX3" fmla="*/ 14813 w 592221"/>
              <a:gd name="connsiteY3" fmla="*/ 5063201 h 5063201"/>
              <a:gd name="connsiteX0" fmla="*/ 14813 w 592221"/>
              <a:gd name="connsiteY0" fmla="*/ 5027198 h 5027198"/>
              <a:gd name="connsiteX1" fmla="*/ 0 w 592221"/>
              <a:gd name="connsiteY1" fmla="*/ 0 h 5027198"/>
              <a:gd name="connsiteX2" fmla="*/ 592221 w 592221"/>
              <a:gd name="connsiteY2" fmla="*/ 5014235 h 5027198"/>
              <a:gd name="connsiteX3" fmla="*/ 14813 w 592221"/>
              <a:gd name="connsiteY3" fmla="*/ 5027198 h 5027198"/>
              <a:gd name="connsiteX0" fmla="*/ 661 w 607505"/>
              <a:gd name="connsiteY0" fmla="*/ 5021201 h 5021201"/>
              <a:gd name="connsiteX1" fmla="*/ 15284 w 607505"/>
              <a:gd name="connsiteY1" fmla="*/ 0 h 5021201"/>
              <a:gd name="connsiteX2" fmla="*/ 607505 w 607505"/>
              <a:gd name="connsiteY2" fmla="*/ 5014235 h 5021201"/>
              <a:gd name="connsiteX3" fmla="*/ 661 w 607505"/>
              <a:gd name="connsiteY3" fmla="*/ 5021201 h 5021201"/>
              <a:gd name="connsiteX0" fmla="*/ 808 w 607652"/>
              <a:gd name="connsiteY0" fmla="*/ 5028682 h 5028682"/>
              <a:gd name="connsiteX1" fmla="*/ 10438 w 607652"/>
              <a:gd name="connsiteY1" fmla="*/ 0 h 5028682"/>
              <a:gd name="connsiteX2" fmla="*/ 607652 w 607652"/>
              <a:gd name="connsiteY2" fmla="*/ 5021716 h 5028682"/>
              <a:gd name="connsiteX3" fmla="*/ 808 w 607652"/>
              <a:gd name="connsiteY3" fmla="*/ 5028682 h 5028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7652" h="5028682">
                <a:moveTo>
                  <a:pt x="808" y="5028682"/>
                </a:moveTo>
                <a:cubicBezTo>
                  <a:pt x="-4130" y="3340948"/>
                  <a:pt x="15376" y="1687734"/>
                  <a:pt x="10438" y="0"/>
                </a:cubicBezTo>
                <a:lnTo>
                  <a:pt x="607652" y="5021716"/>
                </a:lnTo>
                <a:lnTo>
                  <a:pt x="808" y="5028682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7440073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sosceles Triangle 30">
            <a:extLst>
              <a:ext uri="{FF2B5EF4-FFF2-40B4-BE49-F238E27FC236}">
                <a16:creationId xmlns:a16="http://schemas.microsoft.com/office/drawing/2014/main" id="{9105C288-5F27-7E1E-F33A-E76F34C27B0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5400000" flipH="1">
            <a:off x="2079043" y="4001765"/>
            <a:ext cx="422330" cy="4580413"/>
          </a:xfrm>
          <a:custGeom>
            <a:avLst/>
            <a:gdLst>
              <a:gd name="connsiteX0" fmla="*/ 0 w 508884"/>
              <a:gd name="connsiteY0" fmla="*/ 4908336 h 4908336"/>
              <a:gd name="connsiteX1" fmla="*/ 254442 w 508884"/>
              <a:gd name="connsiteY1" fmla="*/ 0 h 4908336"/>
              <a:gd name="connsiteX2" fmla="*/ 508884 w 508884"/>
              <a:gd name="connsiteY2" fmla="*/ 4908336 h 4908336"/>
              <a:gd name="connsiteX3" fmla="*/ 0 w 508884"/>
              <a:gd name="connsiteY3" fmla="*/ 4908336 h 4908336"/>
              <a:gd name="connsiteX0" fmla="*/ 63610 w 572494"/>
              <a:gd name="connsiteY0" fmla="*/ 4924239 h 4924239"/>
              <a:gd name="connsiteX1" fmla="*/ 0 w 572494"/>
              <a:gd name="connsiteY1" fmla="*/ 0 h 4924239"/>
              <a:gd name="connsiteX2" fmla="*/ 572494 w 572494"/>
              <a:gd name="connsiteY2" fmla="*/ 4924239 h 4924239"/>
              <a:gd name="connsiteX3" fmla="*/ 63610 w 572494"/>
              <a:gd name="connsiteY3" fmla="*/ 4924239 h 4924239"/>
              <a:gd name="connsiteX0" fmla="*/ 63610 w 580447"/>
              <a:gd name="connsiteY0" fmla="*/ 4924239 h 4924241"/>
              <a:gd name="connsiteX1" fmla="*/ 0 w 580447"/>
              <a:gd name="connsiteY1" fmla="*/ 0 h 4924241"/>
              <a:gd name="connsiteX2" fmla="*/ 580447 w 580447"/>
              <a:gd name="connsiteY2" fmla="*/ 4924241 h 4924241"/>
              <a:gd name="connsiteX3" fmla="*/ 63610 w 580447"/>
              <a:gd name="connsiteY3" fmla="*/ 4924239 h 4924241"/>
              <a:gd name="connsiteX0" fmla="*/ 0 w 1161888"/>
              <a:gd name="connsiteY0" fmla="*/ 4932672 h 4932672"/>
              <a:gd name="connsiteX1" fmla="*/ 581441 w 1161888"/>
              <a:gd name="connsiteY1" fmla="*/ 0 h 4932672"/>
              <a:gd name="connsiteX2" fmla="*/ 1161888 w 1161888"/>
              <a:gd name="connsiteY2" fmla="*/ 4924241 h 4932672"/>
              <a:gd name="connsiteX3" fmla="*/ 0 w 1161888"/>
              <a:gd name="connsiteY3" fmla="*/ 4932672 h 4932672"/>
              <a:gd name="connsiteX0" fmla="*/ 0 w 592483"/>
              <a:gd name="connsiteY0" fmla="*/ 4932672 h 4932672"/>
              <a:gd name="connsiteX1" fmla="*/ 12036 w 592483"/>
              <a:gd name="connsiteY1" fmla="*/ 0 h 4932672"/>
              <a:gd name="connsiteX2" fmla="*/ 592483 w 592483"/>
              <a:gd name="connsiteY2" fmla="*/ 4924241 h 4932672"/>
              <a:gd name="connsiteX3" fmla="*/ 0 w 592483"/>
              <a:gd name="connsiteY3" fmla="*/ 4932672 h 4932672"/>
              <a:gd name="connsiteX0" fmla="*/ 68354 w 580447"/>
              <a:gd name="connsiteY0" fmla="*/ 4902481 h 4924241"/>
              <a:gd name="connsiteX1" fmla="*/ 0 w 580447"/>
              <a:gd name="connsiteY1" fmla="*/ 0 h 4924241"/>
              <a:gd name="connsiteX2" fmla="*/ 580447 w 580447"/>
              <a:gd name="connsiteY2" fmla="*/ 4924241 h 4924241"/>
              <a:gd name="connsiteX3" fmla="*/ 68354 w 580447"/>
              <a:gd name="connsiteY3" fmla="*/ 4902481 h 4924241"/>
              <a:gd name="connsiteX0" fmla="*/ 3039 w 580447"/>
              <a:gd name="connsiteY0" fmla="*/ 4927642 h 4927642"/>
              <a:gd name="connsiteX1" fmla="*/ 0 w 580447"/>
              <a:gd name="connsiteY1" fmla="*/ 0 h 4927642"/>
              <a:gd name="connsiteX2" fmla="*/ 580447 w 580447"/>
              <a:gd name="connsiteY2" fmla="*/ 4924241 h 4927642"/>
              <a:gd name="connsiteX3" fmla="*/ 3039 w 580447"/>
              <a:gd name="connsiteY3" fmla="*/ 4927642 h 4927642"/>
              <a:gd name="connsiteX0" fmla="*/ 3039 w 580447"/>
              <a:gd name="connsiteY0" fmla="*/ 4937204 h 4937204"/>
              <a:gd name="connsiteX1" fmla="*/ 0 w 580447"/>
              <a:gd name="connsiteY1" fmla="*/ 0 h 4937204"/>
              <a:gd name="connsiteX2" fmla="*/ 580447 w 580447"/>
              <a:gd name="connsiteY2" fmla="*/ 4924241 h 4937204"/>
              <a:gd name="connsiteX3" fmla="*/ 3039 w 580447"/>
              <a:gd name="connsiteY3" fmla="*/ 4937204 h 4937204"/>
              <a:gd name="connsiteX0" fmla="*/ 14813 w 592221"/>
              <a:gd name="connsiteY0" fmla="*/ 5063201 h 5063201"/>
              <a:gd name="connsiteX1" fmla="*/ 0 w 592221"/>
              <a:gd name="connsiteY1" fmla="*/ 0 h 5063201"/>
              <a:gd name="connsiteX2" fmla="*/ 592221 w 592221"/>
              <a:gd name="connsiteY2" fmla="*/ 5050238 h 5063201"/>
              <a:gd name="connsiteX3" fmla="*/ 14813 w 592221"/>
              <a:gd name="connsiteY3" fmla="*/ 5063201 h 5063201"/>
              <a:gd name="connsiteX0" fmla="*/ 14813 w 592221"/>
              <a:gd name="connsiteY0" fmla="*/ 5027198 h 5027198"/>
              <a:gd name="connsiteX1" fmla="*/ 0 w 592221"/>
              <a:gd name="connsiteY1" fmla="*/ 0 h 5027198"/>
              <a:gd name="connsiteX2" fmla="*/ 592221 w 592221"/>
              <a:gd name="connsiteY2" fmla="*/ 5014235 h 5027198"/>
              <a:gd name="connsiteX3" fmla="*/ 14813 w 592221"/>
              <a:gd name="connsiteY3" fmla="*/ 5027198 h 5027198"/>
              <a:gd name="connsiteX0" fmla="*/ 661 w 607505"/>
              <a:gd name="connsiteY0" fmla="*/ 5021201 h 5021201"/>
              <a:gd name="connsiteX1" fmla="*/ 15284 w 607505"/>
              <a:gd name="connsiteY1" fmla="*/ 0 h 5021201"/>
              <a:gd name="connsiteX2" fmla="*/ 607505 w 607505"/>
              <a:gd name="connsiteY2" fmla="*/ 5014235 h 5021201"/>
              <a:gd name="connsiteX3" fmla="*/ 661 w 607505"/>
              <a:gd name="connsiteY3" fmla="*/ 5021201 h 5021201"/>
              <a:gd name="connsiteX0" fmla="*/ 808 w 607652"/>
              <a:gd name="connsiteY0" fmla="*/ 5028682 h 5028682"/>
              <a:gd name="connsiteX1" fmla="*/ 10438 w 607652"/>
              <a:gd name="connsiteY1" fmla="*/ 0 h 5028682"/>
              <a:gd name="connsiteX2" fmla="*/ 607652 w 607652"/>
              <a:gd name="connsiteY2" fmla="*/ 5021716 h 5028682"/>
              <a:gd name="connsiteX3" fmla="*/ 808 w 607652"/>
              <a:gd name="connsiteY3" fmla="*/ 5028682 h 5028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7652" h="5028682">
                <a:moveTo>
                  <a:pt x="808" y="5028682"/>
                </a:moveTo>
                <a:cubicBezTo>
                  <a:pt x="-4130" y="3340948"/>
                  <a:pt x="15376" y="1687734"/>
                  <a:pt x="10438" y="0"/>
                </a:cubicBezTo>
                <a:lnTo>
                  <a:pt x="607652" y="5021716"/>
                </a:lnTo>
                <a:lnTo>
                  <a:pt x="808" y="5028682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Isosceles Triangle 30">
            <a:extLst>
              <a:ext uri="{FF2B5EF4-FFF2-40B4-BE49-F238E27FC236}">
                <a16:creationId xmlns:a16="http://schemas.microsoft.com/office/drawing/2014/main" id="{BF61A34B-1C6E-5267-0E65-28EB3773B18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16200000">
            <a:off x="6642628" y="4001762"/>
            <a:ext cx="422330" cy="4580417"/>
          </a:xfrm>
          <a:custGeom>
            <a:avLst/>
            <a:gdLst>
              <a:gd name="connsiteX0" fmla="*/ 0 w 508884"/>
              <a:gd name="connsiteY0" fmla="*/ 4908336 h 4908336"/>
              <a:gd name="connsiteX1" fmla="*/ 254442 w 508884"/>
              <a:gd name="connsiteY1" fmla="*/ 0 h 4908336"/>
              <a:gd name="connsiteX2" fmla="*/ 508884 w 508884"/>
              <a:gd name="connsiteY2" fmla="*/ 4908336 h 4908336"/>
              <a:gd name="connsiteX3" fmla="*/ 0 w 508884"/>
              <a:gd name="connsiteY3" fmla="*/ 4908336 h 4908336"/>
              <a:gd name="connsiteX0" fmla="*/ 63610 w 572494"/>
              <a:gd name="connsiteY0" fmla="*/ 4924239 h 4924239"/>
              <a:gd name="connsiteX1" fmla="*/ 0 w 572494"/>
              <a:gd name="connsiteY1" fmla="*/ 0 h 4924239"/>
              <a:gd name="connsiteX2" fmla="*/ 572494 w 572494"/>
              <a:gd name="connsiteY2" fmla="*/ 4924239 h 4924239"/>
              <a:gd name="connsiteX3" fmla="*/ 63610 w 572494"/>
              <a:gd name="connsiteY3" fmla="*/ 4924239 h 4924239"/>
              <a:gd name="connsiteX0" fmla="*/ 63610 w 580447"/>
              <a:gd name="connsiteY0" fmla="*/ 4924239 h 4924241"/>
              <a:gd name="connsiteX1" fmla="*/ 0 w 580447"/>
              <a:gd name="connsiteY1" fmla="*/ 0 h 4924241"/>
              <a:gd name="connsiteX2" fmla="*/ 580447 w 580447"/>
              <a:gd name="connsiteY2" fmla="*/ 4924241 h 4924241"/>
              <a:gd name="connsiteX3" fmla="*/ 63610 w 580447"/>
              <a:gd name="connsiteY3" fmla="*/ 4924239 h 4924241"/>
              <a:gd name="connsiteX0" fmla="*/ 0 w 1161888"/>
              <a:gd name="connsiteY0" fmla="*/ 4932672 h 4932672"/>
              <a:gd name="connsiteX1" fmla="*/ 581441 w 1161888"/>
              <a:gd name="connsiteY1" fmla="*/ 0 h 4932672"/>
              <a:gd name="connsiteX2" fmla="*/ 1161888 w 1161888"/>
              <a:gd name="connsiteY2" fmla="*/ 4924241 h 4932672"/>
              <a:gd name="connsiteX3" fmla="*/ 0 w 1161888"/>
              <a:gd name="connsiteY3" fmla="*/ 4932672 h 4932672"/>
              <a:gd name="connsiteX0" fmla="*/ 0 w 592483"/>
              <a:gd name="connsiteY0" fmla="*/ 4932672 h 4932672"/>
              <a:gd name="connsiteX1" fmla="*/ 12036 w 592483"/>
              <a:gd name="connsiteY1" fmla="*/ 0 h 4932672"/>
              <a:gd name="connsiteX2" fmla="*/ 592483 w 592483"/>
              <a:gd name="connsiteY2" fmla="*/ 4924241 h 4932672"/>
              <a:gd name="connsiteX3" fmla="*/ 0 w 592483"/>
              <a:gd name="connsiteY3" fmla="*/ 4932672 h 4932672"/>
              <a:gd name="connsiteX0" fmla="*/ 68354 w 580447"/>
              <a:gd name="connsiteY0" fmla="*/ 4902481 h 4924241"/>
              <a:gd name="connsiteX1" fmla="*/ 0 w 580447"/>
              <a:gd name="connsiteY1" fmla="*/ 0 h 4924241"/>
              <a:gd name="connsiteX2" fmla="*/ 580447 w 580447"/>
              <a:gd name="connsiteY2" fmla="*/ 4924241 h 4924241"/>
              <a:gd name="connsiteX3" fmla="*/ 68354 w 580447"/>
              <a:gd name="connsiteY3" fmla="*/ 4902481 h 4924241"/>
              <a:gd name="connsiteX0" fmla="*/ 3039 w 580447"/>
              <a:gd name="connsiteY0" fmla="*/ 4927642 h 4927642"/>
              <a:gd name="connsiteX1" fmla="*/ 0 w 580447"/>
              <a:gd name="connsiteY1" fmla="*/ 0 h 4927642"/>
              <a:gd name="connsiteX2" fmla="*/ 580447 w 580447"/>
              <a:gd name="connsiteY2" fmla="*/ 4924241 h 4927642"/>
              <a:gd name="connsiteX3" fmla="*/ 3039 w 580447"/>
              <a:gd name="connsiteY3" fmla="*/ 4927642 h 4927642"/>
              <a:gd name="connsiteX0" fmla="*/ 3039 w 580447"/>
              <a:gd name="connsiteY0" fmla="*/ 4937204 h 4937204"/>
              <a:gd name="connsiteX1" fmla="*/ 0 w 580447"/>
              <a:gd name="connsiteY1" fmla="*/ 0 h 4937204"/>
              <a:gd name="connsiteX2" fmla="*/ 580447 w 580447"/>
              <a:gd name="connsiteY2" fmla="*/ 4924241 h 4937204"/>
              <a:gd name="connsiteX3" fmla="*/ 3039 w 580447"/>
              <a:gd name="connsiteY3" fmla="*/ 4937204 h 4937204"/>
              <a:gd name="connsiteX0" fmla="*/ 14813 w 592221"/>
              <a:gd name="connsiteY0" fmla="*/ 5063201 h 5063201"/>
              <a:gd name="connsiteX1" fmla="*/ 0 w 592221"/>
              <a:gd name="connsiteY1" fmla="*/ 0 h 5063201"/>
              <a:gd name="connsiteX2" fmla="*/ 592221 w 592221"/>
              <a:gd name="connsiteY2" fmla="*/ 5050238 h 5063201"/>
              <a:gd name="connsiteX3" fmla="*/ 14813 w 592221"/>
              <a:gd name="connsiteY3" fmla="*/ 5063201 h 5063201"/>
              <a:gd name="connsiteX0" fmla="*/ 14813 w 592221"/>
              <a:gd name="connsiteY0" fmla="*/ 5027198 h 5027198"/>
              <a:gd name="connsiteX1" fmla="*/ 0 w 592221"/>
              <a:gd name="connsiteY1" fmla="*/ 0 h 5027198"/>
              <a:gd name="connsiteX2" fmla="*/ 592221 w 592221"/>
              <a:gd name="connsiteY2" fmla="*/ 5014235 h 5027198"/>
              <a:gd name="connsiteX3" fmla="*/ 14813 w 592221"/>
              <a:gd name="connsiteY3" fmla="*/ 5027198 h 5027198"/>
              <a:gd name="connsiteX0" fmla="*/ 661 w 607505"/>
              <a:gd name="connsiteY0" fmla="*/ 5021201 h 5021201"/>
              <a:gd name="connsiteX1" fmla="*/ 15284 w 607505"/>
              <a:gd name="connsiteY1" fmla="*/ 0 h 5021201"/>
              <a:gd name="connsiteX2" fmla="*/ 607505 w 607505"/>
              <a:gd name="connsiteY2" fmla="*/ 5014235 h 5021201"/>
              <a:gd name="connsiteX3" fmla="*/ 661 w 607505"/>
              <a:gd name="connsiteY3" fmla="*/ 5021201 h 5021201"/>
              <a:gd name="connsiteX0" fmla="*/ 808 w 607652"/>
              <a:gd name="connsiteY0" fmla="*/ 5028682 h 5028682"/>
              <a:gd name="connsiteX1" fmla="*/ 10438 w 607652"/>
              <a:gd name="connsiteY1" fmla="*/ 0 h 5028682"/>
              <a:gd name="connsiteX2" fmla="*/ 607652 w 607652"/>
              <a:gd name="connsiteY2" fmla="*/ 5021716 h 5028682"/>
              <a:gd name="connsiteX3" fmla="*/ 808 w 607652"/>
              <a:gd name="connsiteY3" fmla="*/ 5028682 h 5028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7652" h="5028682">
                <a:moveTo>
                  <a:pt x="808" y="5028682"/>
                </a:moveTo>
                <a:cubicBezTo>
                  <a:pt x="-4130" y="3340948"/>
                  <a:pt x="15376" y="1687734"/>
                  <a:pt x="10438" y="0"/>
                </a:cubicBezTo>
                <a:lnTo>
                  <a:pt x="607652" y="5021716"/>
                </a:lnTo>
                <a:lnTo>
                  <a:pt x="808" y="5028682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71652BE-AF6E-3F04-34B4-CC68E1368F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95031"/>
            <a:ext cx="9144000" cy="6047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3703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sosceles Triangle 30">
            <a:extLst>
              <a:ext uri="{FF2B5EF4-FFF2-40B4-BE49-F238E27FC236}">
                <a16:creationId xmlns:a16="http://schemas.microsoft.com/office/drawing/2014/main" id="{9105C288-5F27-7E1E-F33A-E76F34C27B0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5400000" flipH="1">
            <a:off x="2079043" y="4001765"/>
            <a:ext cx="422330" cy="4580413"/>
          </a:xfrm>
          <a:custGeom>
            <a:avLst/>
            <a:gdLst>
              <a:gd name="connsiteX0" fmla="*/ 0 w 508884"/>
              <a:gd name="connsiteY0" fmla="*/ 4908336 h 4908336"/>
              <a:gd name="connsiteX1" fmla="*/ 254442 w 508884"/>
              <a:gd name="connsiteY1" fmla="*/ 0 h 4908336"/>
              <a:gd name="connsiteX2" fmla="*/ 508884 w 508884"/>
              <a:gd name="connsiteY2" fmla="*/ 4908336 h 4908336"/>
              <a:gd name="connsiteX3" fmla="*/ 0 w 508884"/>
              <a:gd name="connsiteY3" fmla="*/ 4908336 h 4908336"/>
              <a:gd name="connsiteX0" fmla="*/ 63610 w 572494"/>
              <a:gd name="connsiteY0" fmla="*/ 4924239 h 4924239"/>
              <a:gd name="connsiteX1" fmla="*/ 0 w 572494"/>
              <a:gd name="connsiteY1" fmla="*/ 0 h 4924239"/>
              <a:gd name="connsiteX2" fmla="*/ 572494 w 572494"/>
              <a:gd name="connsiteY2" fmla="*/ 4924239 h 4924239"/>
              <a:gd name="connsiteX3" fmla="*/ 63610 w 572494"/>
              <a:gd name="connsiteY3" fmla="*/ 4924239 h 4924239"/>
              <a:gd name="connsiteX0" fmla="*/ 63610 w 580447"/>
              <a:gd name="connsiteY0" fmla="*/ 4924239 h 4924241"/>
              <a:gd name="connsiteX1" fmla="*/ 0 w 580447"/>
              <a:gd name="connsiteY1" fmla="*/ 0 h 4924241"/>
              <a:gd name="connsiteX2" fmla="*/ 580447 w 580447"/>
              <a:gd name="connsiteY2" fmla="*/ 4924241 h 4924241"/>
              <a:gd name="connsiteX3" fmla="*/ 63610 w 580447"/>
              <a:gd name="connsiteY3" fmla="*/ 4924239 h 4924241"/>
              <a:gd name="connsiteX0" fmla="*/ 0 w 1161888"/>
              <a:gd name="connsiteY0" fmla="*/ 4932672 h 4932672"/>
              <a:gd name="connsiteX1" fmla="*/ 581441 w 1161888"/>
              <a:gd name="connsiteY1" fmla="*/ 0 h 4932672"/>
              <a:gd name="connsiteX2" fmla="*/ 1161888 w 1161888"/>
              <a:gd name="connsiteY2" fmla="*/ 4924241 h 4932672"/>
              <a:gd name="connsiteX3" fmla="*/ 0 w 1161888"/>
              <a:gd name="connsiteY3" fmla="*/ 4932672 h 4932672"/>
              <a:gd name="connsiteX0" fmla="*/ 0 w 592483"/>
              <a:gd name="connsiteY0" fmla="*/ 4932672 h 4932672"/>
              <a:gd name="connsiteX1" fmla="*/ 12036 w 592483"/>
              <a:gd name="connsiteY1" fmla="*/ 0 h 4932672"/>
              <a:gd name="connsiteX2" fmla="*/ 592483 w 592483"/>
              <a:gd name="connsiteY2" fmla="*/ 4924241 h 4932672"/>
              <a:gd name="connsiteX3" fmla="*/ 0 w 592483"/>
              <a:gd name="connsiteY3" fmla="*/ 4932672 h 4932672"/>
              <a:gd name="connsiteX0" fmla="*/ 68354 w 580447"/>
              <a:gd name="connsiteY0" fmla="*/ 4902481 h 4924241"/>
              <a:gd name="connsiteX1" fmla="*/ 0 w 580447"/>
              <a:gd name="connsiteY1" fmla="*/ 0 h 4924241"/>
              <a:gd name="connsiteX2" fmla="*/ 580447 w 580447"/>
              <a:gd name="connsiteY2" fmla="*/ 4924241 h 4924241"/>
              <a:gd name="connsiteX3" fmla="*/ 68354 w 580447"/>
              <a:gd name="connsiteY3" fmla="*/ 4902481 h 4924241"/>
              <a:gd name="connsiteX0" fmla="*/ 3039 w 580447"/>
              <a:gd name="connsiteY0" fmla="*/ 4927642 h 4927642"/>
              <a:gd name="connsiteX1" fmla="*/ 0 w 580447"/>
              <a:gd name="connsiteY1" fmla="*/ 0 h 4927642"/>
              <a:gd name="connsiteX2" fmla="*/ 580447 w 580447"/>
              <a:gd name="connsiteY2" fmla="*/ 4924241 h 4927642"/>
              <a:gd name="connsiteX3" fmla="*/ 3039 w 580447"/>
              <a:gd name="connsiteY3" fmla="*/ 4927642 h 4927642"/>
              <a:gd name="connsiteX0" fmla="*/ 3039 w 580447"/>
              <a:gd name="connsiteY0" fmla="*/ 4937204 h 4937204"/>
              <a:gd name="connsiteX1" fmla="*/ 0 w 580447"/>
              <a:gd name="connsiteY1" fmla="*/ 0 h 4937204"/>
              <a:gd name="connsiteX2" fmla="*/ 580447 w 580447"/>
              <a:gd name="connsiteY2" fmla="*/ 4924241 h 4937204"/>
              <a:gd name="connsiteX3" fmla="*/ 3039 w 580447"/>
              <a:gd name="connsiteY3" fmla="*/ 4937204 h 4937204"/>
              <a:gd name="connsiteX0" fmla="*/ 14813 w 592221"/>
              <a:gd name="connsiteY0" fmla="*/ 5063201 h 5063201"/>
              <a:gd name="connsiteX1" fmla="*/ 0 w 592221"/>
              <a:gd name="connsiteY1" fmla="*/ 0 h 5063201"/>
              <a:gd name="connsiteX2" fmla="*/ 592221 w 592221"/>
              <a:gd name="connsiteY2" fmla="*/ 5050238 h 5063201"/>
              <a:gd name="connsiteX3" fmla="*/ 14813 w 592221"/>
              <a:gd name="connsiteY3" fmla="*/ 5063201 h 5063201"/>
              <a:gd name="connsiteX0" fmla="*/ 14813 w 592221"/>
              <a:gd name="connsiteY0" fmla="*/ 5027198 h 5027198"/>
              <a:gd name="connsiteX1" fmla="*/ 0 w 592221"/>
              <a:gd name="connsiteY1" fmla="*/ 0 h 5027198"/>
              <a:gd name="connsiteX2" fmla="*/ 592221 w 592221"/>
              <a:gd name="connsiteY2" fmla="*/ 5014235 h 5027198"/>
              <a:gd name="connsiteX3" fmla="*/ 14813 w 592221"/>
              <a:gd name="connsiteY3" fmla="*/ 5027198 h 5027198"/>
              <a:gd name="connsiteX0" fmla="*/ 661 w 607505"/>
              <a:gd name="connsiteY0" fmla="*/ 5021201 h 5021201"/>
              <a:gd name="connsiteX1" fmla="*/ 15284 w 607505"/>
              <a:gd name="connsiteY1" fmla="*/ 0 h 5021201"/>
              <a:gd name="connsiteX2" fmla="*/ 607505 w 607505"/>
              <a:gd name="connsiteY2" fmla="*/ 5014235 h 5021201"/>
              <a:gd name="connsiteX3" fmla="*/ 661 w 607505"/>
              <a:gd name="connsiteY3" fmla="*/ 5021201 h 5021201"/>
              <a:gd name="connsiteX0" fmla="*/ 808 w 607652"/>
              <a:gd name="connsiteY0" fmla="*/ 5028682 h 5028682"/>
              <a:gd name="connsiteX1" fmla="*/ 10438 w 607652"/>
              <a:gd name="connsiteY1" fmla="*/ 0 h 5028682"/>
              <a:gd name="connsiteX2" fmla="*/ 607652 w 607652"/>
              <a:gd name="connsiteY2" fmla="*/ 5021716 h 5028682"/>
              <a:gd name="connsiteX3" fmla="*/ 808 w 607652"/>
              <a:gd name="connsiteY3" fmla="*/ 5028682 h 5028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7652" h="5028682">
                <a:moveTo>
                  <a:pt x="808" y="5028682"/>
                </a:moveTo>
                <a:cubicBezTo>
                  <a:pt x="-4130" y="3340948"/>
                  <a:pt x="15376" y="1687734"/>
                  <a:pt x="10438" y="0"/>
                </a:cubicBezTo>
                <a:lnTo>
                  <a:pt x="607652" y="5021716"/>
                </a:lnTo>
                <a:lnTo>
                  <a:pt x="808" y="5028682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Isosceles Triangle 30">
            <a:extLst>
              <a:ext uri="{FF2B5EF4-FFF2-40B4-BE49-F238E27FC236}">
                <a16:creationId xmlns:a16="http://schemas.microsoft.com/office/drawing/2014/main" id="{BF61A34B-1C6E-5267-0E65-28EB3773B18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16200000">
            <a:off x="6642628" y="4001762"/>
            <a:ext cx="422330" cy="4580417"/>
          </a:xfrm>
          <a:custGeom>
            <a:avLst/>
            <a:gdLst>
              <a:gd name="connsiteX0" fmla="*/ 0 w 508884"/>
              <a:gd name="connsiteY0" fmla="*/ 4908336 h 4908336"/>
              <a:gd name="connsiteX1" fmla="*/ 254442 w 508884"/>
              <a:gd name="connsiteY1" fmla="*/ 0 h 4908336"/>
              <a:gd name="connsiteX2" fmla="*/ 508884 w 508884"/>
              <a:gd name="connsiteY2" fmla="*/ 4908336 h 4908336"/>
              <a:gd name="connsiteX3" fmla="*/ 0 w 508884"/>
              <a:gd name="connsiteY3" fmla="*/ 4908336 h 4908336"/>
              <a:gd name="connsiteX0" fmla="*/ 63610 w 572494"/>
              <a:gd name="connsiteY0" fmla="*/ 4924239 h 4924239"/>
              <a:gd name="connsiteX1" fmla="*/ 0 w 572494"/>
              <a:gd name="connsiteY1" fmla="*/ 0 h 4924239"/>
              <a:gd name="connsiteX2" fmla="*/ 572494 w 572494"/>
              <a:gd name="connsiteY2" fmla="*/ 4924239 h 4924239"/>
              <a:gd name="connsiteX3" fmla="*/ 63610 w 572494"/>
              <a:gd name="connsiteY3" fmla="*/ 4924239 h 4924239"/>
              <a:gd name="connsiteX0" fmla="*/ 63610 w 580447"/>
              <a:gd name="connsiteY0" fmla="*/ 4924239 h 4924241"/>
              <a:gd name="connsiteX1" fmla="*/ 0 w 580447"/>
              <a:gd name="connsiteY1" fmla="*/ 0 h 4924241"/>
              <a:gd name="connsiteX2" fmla="*/ 580447 w 580447"/>
              <a:gd name="connsiteY2" fmla="*/ 4924241 h 4924241"/>
              <a:gd name="connsiteX3" fmla="*/ 63610 w 580447"/>
              <a:gd name="connsiteY3" fmla="*/ 4924239 h 4924241"/>
              <a:gd name="connsiteX0" fmla="*/ 0 w 1161888"/>
              <a:gd name="connsiteY0" fmla="*/ 4932672 h 4932672"/>
              <a:gd name="connsiteX1" fmla="*/ 581441 w 1161888"/>
              <a:gd name="connsiteY1" fmla="*/ 0 h 4932672"/>
              <a:gd name="connsiteX2" fmla="*/ 1161888 w 1161888"/>
              <a:gd name="connsiteY2" fmla="*/ 4924241 h 4932672"/>
              <a:gd name="connsiteX3" fmla="*/ 0 w 1161888"/>
              <a:gd name="connsiteY3" fmla="*/ 4932672 h 4932672"/>
              <a:gd name="connsiteX0" fmla="*/ 0 w 592483"/>
              <a:gd name="connsiteY0" fmla="*/ 4932672 h 4932672"/>
              <a:gd name="connsiteX1" fmla="*/ 12036 w 592483"/>
              <a:gd name="connsiteY1" fmla="*/ 0 h 4932672"/>
              <a:gd name="connsiteX2" fmla="*/ 592483 w 592483"/>
              <a:gd name="connsiteY2" fmla="*/ 4924241 h 4932672"/>
              <a:gd name="connsiteX3" fmla="*/ 0 w 592483"/>
              <a:gd name="connsiteY3" fmla="*/ 4932672 h 4932672"/>
              <a:gd name="connsiteX0" fmla="*/ 68354 w 580447"/>
              <a:gd name="connsiteY0" fmla="*/ 4902481 h 4924241"/>
              <a:gd name="connsiteX1" fmla="*/ 0 w 580447"/>
              <a:gd name="connsiteY1" fmla="*/ 0 h 4924241"/>
              <a:gd name="connsiteX2" fmla="*/ 580447 w 580447"/>
              <a:gd name="connsiteY2" fmla="*/ 4924241 h 4924241"/>
              <a:gd name="connsiteX3" fmla="*/ 68354 w 580447"/>
              <a:gd name="connsiteY3" fmla="*/ 4902481 h 4924241"/>
              <a:gd name="connsiteX0" fmla="*/ 3039 w 580447"/>
              <a:gd name="connsiteY0" fmla="*/ 4927642 h 4927642"/>
              <a:gd name="connsiteX1" fmla="*/ 0 w 580447"/>
              <a:gd name="connsiteY1" fmla="*/ 0 h 4927642"/>
              <a:gd name="connsiteX2" fmla="*/ 580447 w 580447"/>
              <a:gd name="connsiteY2" fmla="*/ 4924241 h 4927642"/>
              <a:gd name="connsiteX3" fmla="*/ 3039 w 580447"/>
              <a:gd name="connsiteY3" fmla="*/ 4927642 h 4927642"/>
              <a:gd name="connsiteX0" fmla="*/ 3039 w 580447"/>
              <a:gd name="connsiteY0" fmla="*/ 4937204 h 4937204"/>
              <a:gd name="connsiteX1" fmla="*/ 0 w 580447"/>
              <a:gd name="connsiteY1" fmla="*/ 0 h 4937204"/>
              <a:gd name="connsiteX2" fmla="*/ 580447 w 580447"/>
              <a:gd name="connsiteY2" fmla="*/ 4924241 h 4937204"/>
              <a:gd name="connsiteX3" fmla="*/ 3039 w 580447"/>
              <a:gd name="connsiteY3" fmla="*/ 4937204 h 4937204"/>
              <a:gd name="connsiteX0" fmla="*/ 14813 w 592221"/>
              <a:gd name="connsiteY0" fmla="*/ 5063201 h 5063201"/>
              <a:gd name="connsiteX1" fmla="*/ 0 w 592221"/>
              <a:gd name="connsiteY1" fmla="*/ 0 h 5063201"/>
              <a:gd name="connsiteX2" fmla="*/ 592221 w 592221"/>
              <a:gd name="connsiteY2" fmla="*/ 5050238 h 5063201"/>
              <a:gd name="connsiteX3" fmla="*/ 14813 w 592221"/>
              <a:gd name="connsiteY3" fmla="*/ 5063201 h 5063201"/>
              <a:gd name="connsiteX0" fmla="*/ 14813 w 592221"/>
              <a:gd name="connsiteY0" fmla="*/ 5027198 h 5027198"/>
              <a:gd name="connsiteX1" fmla="*/ 0 w 592221"/>
              <a:gd name="connsiteY1" fmla="*/ 0 h 5027198"/>
              <a:gd name="connsiteX2" fmla="*/ 592221 w 592221"/>
              <a:gd name="connsiteY2" fmla="*/ 5014235 h 5027198"/>
              <a:gd name="connsiteX3" fmla="*/ 14813 w 592221"/>
              <a:gd name="connsiteY3" fmla="*/ 5027198 h 5027198"/>
              <a:gd name="connsiteX0" fmla="*/ 661 w 607505"/>
              <a:gd name="connsiteY0" fmla="*/ 5021201 h 5021201"/>
              <a:gd name="connsiteX1" fmla="*/ 15284 w 607505"/>
              <a:gd name="connsiteY1" fmla="*/ 0 h 5021201"/>
              <a:gd name="connsiteX2" fmla="*/ 607505 w 607505"/>
              <a:gd name="connsiteY2" fmla="*/ 5014235 h 5021201"/>
              <a:gd name="connsiteX3" fmla="*/ 661 w 607505"/>
              <a:gd name="connsiteY3" fmla="*/ 5021201 h 5021201"/>
              <a:gd name="connsiteX0" fmla="*/ 808 w 607652"/>
              <a:gd name="connsiteY0" fmla="*/ 5028682 h 5028682"/>
              <a:gd name="connsiteX1" fmla="*/ 10438 w 607652"/>
              <a:gd name="connsiteY1" fmla="*/ 0 h 5028682"/>
              <a:gd name="connsiteX2" fmla="*/ 607652 w 607652"/>
              <a:gd name="connsiteY2" fmla="*/ 5021716 h 5028682"/>
              <a:gd name="connsiteX3" fmla="*/ 808 w 607652"/>
              <a:gd name="connsiteY3" fmla="*/ 5028682 h 5028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7652" h="5028682">
                <a:moveTo>
                  <a:pt x="808" y="5028682"/>
                </a:moveTo>
                <a:cubicBezTo>
                  <a:pt x="-4130" y="3340948"/>
                  <a:pt x="15376" y="1687734"/>
                  <a:pt x="10438" y="0"/>
                </a:cubicBezTo>
                <a:lnTo>
                  <a:pt x="607652" y="5021716"/>
                </a:lnTo>
                <a:lnTo>
                  <a:pt x="808" y="5028682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38017B0-7B2D-53E4-0BDB-7F3DF02BF8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1067"/>
            <a:ext cx="9150718" cy="5354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4198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sosceles Triangle 30">
            <a:extLst>
              <a:ext uri="{FF2B5EF4-FFF2-40B4-BE49-F238E27FC236}">
                <a16:creationId xmlns:a16="http://schemas.microsoft.com/office/drawing/2014/main" id="{9105C288-5F27-7E1E-F33A-E76F34C27B0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5400000" flipH="1">
            <a:off x="2079043" y="4001765"/>
            <a:ext cx="422330" cy="4580413"/>
          </a:xfrm>
          <a:custGeom>
            <a:avLst/>
            <a:gdLst>
              <a:gd name="connsiteX0" fmla="*/ 0 w 508884"/>
              <a:gd name="connsiteY0" fmla="*/ 4908336 h 4908336"/>
              <a:gd name="connsiteX1" fmla="*/ 254442 w 508884"/>
              <a:gd name="connsiteY1" fmla="*/ 0 h 4908336"/>
              <a:gd name="connsiteX2" fmla="*/ 508884 w 508884"/>
              <a:gd name="connsiteY2" fmla="*/ 4908336 h 4908336"/>
              <a:gd name="connsiteX3" fmla="*/ 0 w 508884"/>
              <a:gd name="connsiteY3" fmla="*/ 4908336 h 4908336"/>
              <a:gd name="connsiteX0" fmla="*/ 63610 w 572494"/>
              <a:gd name="connsiteY0" fmla="*/ 4924239 h 4924239"/>
              <a:gd name="connsiteX1" fmla="*/ 0 w 572494"/>
              <a:gd name="connsiteY1" fmla="*/ 0 h 4924239"/>
              <a:gd name="connsiteX2" fmla="*/ 572494 w 572494"/>
              <a:gd name="connsiteY2" fmla="*/ 4924239 h 4924239"/>
              <a:gd name="connsiteX3" fmla="*/ 63610 w 572494"/>
              <a:gd name="connsiteY3" fmla="*/ 4924239 h 4924239"/>
              <a:gd name="connsiteX0" fmla="*/ 63610 w 580447"/>
              <a:gd name="connsiteY0" fmla="*/ 4924239 h 4924241"/>
              <a:gd name="connsiteX1" fmla="*/ 0 w 580447"/>
              <a:gd name="connsiteY1" fmla="*/ 0 h 4924241"/>
              <a:gd name="connsiteX2" fmla="*/ 580447 w 580447"/>
              <a:gd name="connsiteY2" fmla="*/ 4924241 h 4924241"/>
              <a:gd name="connsiteX3" fmla="*/ 63610 w 580447"/>
              <a:gd name="connsiteY3" fmla="*/ 4924239 h 4924241"/>
              <a:gd name="connsiteX0" fmla="*/ 0 w 1161888"/>
              <a:gd name="connsiteY0" fmla="*/ 4932672 h 4932672"/>
              <a:gd name="connsiteX1" fmla="*/ 581441 w 1161888"/>
              <a:gd name="connsiteY1" fmla="*/ 0 h 4932672"/>
              <a:gd name="connsiteX2" fmla="*/ 1161888 w 1161888"/>
              <a:gd name="connsiteY2" fmla="*/ 4924241 h 4932672"/>
              <a:gd name="connsiteX3" fmla="*/ 0 w 1161888"/>
              <a:gd name="connsiteY3" fmla="*/ 4932672 h 4932672"/>
              <a:gd name="connsiteX0" fmla="*/ 0 w 592483"/>
              <a:gd name="connsiteY0" fmla="*/ 4932672 h 4932672"/>
              <a:gd name="connsiteX1" fmla="*/ 12036 w 592483"/>
              <a:gd name="connsiteY1" fmla="*/ 0 h 4932672"/>
              <a:gd name="connsiteX2" fmla="*/ 592483 w 592483"/>
              <a:gd name="connsiteY2" fmla="*/ 4924241 h 4932672"/>
              <a:gd name="connsiteX3" fmla="*/ 0 w 592483"/>
              <a:gd name="connsiteY3" fmla="*/ 4932672 h 4932672"/>
              <a:gd name="connsiteX0" fmla="*/ 68354 w 580447"/>
              <a:gd name="connsiteY0" fmla="*/ 4902481 h 4924241"/>
              <a:gd name="connsiteX1" fmla="*/ 0 w 580447"/>
              <a:gd name="connsiteY1" fmla="*/ 0 h 4924241"/>
              <a:gd name="connsiteX2" fmla="*/ 580447 w 580447"/>
              <a:gd name="connsiteY2" fmla="*/ 4924241 h 4924241"/>
              <a:gd name="connsiteX3" fmla="*/ 68354 w 580447"/>
              <a:gd name="connsiteY3" fmla="*/ 4902481 h 4924241"/>
              <a:gd name="connsiteX0" fmla="*/ 3039 w 580447"/>
              <a:gd name="connsiteY0" fmla="*/ 4927642 h 4927642"/>
              <a:gd name="connsiteX1" fmla="*/ 0 w 580447"/>
              <a:gd name="connsiteY1" fmla="*/ 0 h 4927642"/>
              <a:gd name="connsiteX2" fmla="*/ 580447 w 580447"/>
              <a:gd name="connsiteY2" fmla="*/ 4924241 h 4927642"/>
              <a:gd name="connsiteX3" fmla="*/ 3039 w 580447"/>
              <a:gd name="connsiteY3" fmla="*/ 4927642 h 4927642"/>
              <a:gd name="connsiteX0" fmla="*/ 3039 w 580447"/>
              <a:gd name="connsiteY0" fmla="*/ 4937204 h 4937204"/>
              <a:gd name="connsiteX1" fmla="*/ 0 w 580447"/>
              <a:gd name="connsiteY1" fmla="*/ 0 h 4937204"/>
              <a:gd name="connsiteX2" fmla="*/ 580447 w 580447"/>
              <a:gd name="connsiteY2" fmla="*/ 4924241 h 4937204"/>
              <a:gd name="connsiteX3" fmla="*/ 3039 w 580447"/>
              <a:gd name="connsiteY3" fmla="*/ 4937204 h 4937204"/>
              <a:gd name="connsiteX0" fmla="*/ 14813 w 592221"/>
              <a:gd name="connsiteY0" fmla="*/ 5063201 h 5063201"/>
              <a:gd name="connsiteX1" fmla="*/ 0 w 592221"/>
              <a:gd name="connsiteY1" fmla="*/ 0 h 5063201"/>
              <a:gd name="connsiteX2" fmla="*/ 592221 w 592221"/>
              <a:gd name="connsiteY2" fmla="*/ 5050238 h 5063201"/>
              <a:gd name="connsiteX3" fmla="*/ 14813 w 592221"/>
              <a:gd name="connsiteY3" fmla="*/ 5063201 h 5063201"/>
              <a:gd name="connsiteX0" fmla="*/ 14813 w 592221"/>
              <a:gd name="connsiteY0" fmla="*/ 5027198 h 5027198"/>
              <a:gd name="connsiteX1" fmla="*/ 0 w 592221"/>
              <a:gd name="connsiteY1" fmla="*/ 0 h 5027198"/>
              <a:gd name="connsiteX2" fmla="*/ 592221 w 592221"/>
              <a:gd name="connsiteY2" fmla="*/ 5014235 h 5027198"/>
              <a:gd name="connsiteX3" fmla="*/ 14813 w 592221"/>
              <a:gd name="connsiteY3" fmla="*/ 5027198 h 5027198"/>
              <a:gd name="connsiteX0" fmla="*/ 661 w 607505"/>
              <a:gd name="connsiteY0" fmla="*/ 5021201 h 5021201"/>
              <a:gd name="connsiteX1" fmla="*/ 15284 w 607505"/>
              <a:gd name="connsiteY1" fmla="*/ 0 h 5021201"/>
              <a:gd name="connsiteX2" fmla="*/ 607505 w 607505"/>
              <a:gd name="connsiteY2" fmla="*/ 5014235 h 5021201"/>
              <a:gd name="connsiteX3" fmla="*/ 661 w 607505"/>
              <a:gd name="connsiteY3" fmla="*/ 5021201 h 5021201"/>
              <a:gd name="connsiteX0" fmla="*/ 808 w 607652"/>
              <a:gd name="connsiteY0" fmla="*/ 5028682 h 5028682"/>
              <a:gd name="connsiteX1" fmla="*/ 10438 w 607652"/>
              <a:gd name="connsiteY1" fmla="*/ 0 h 5028682"/>
              <a:gd name="connsiteX2" fmla="*/ 607652 w 607652"/>
              <a:gd name="connsiteY2" fmla="*/ 5021716 h 5028682"/>
              <a:gd name="connsiteX3" fmla="*/ 808 w 607652"/>
              <a:gd name="connsiteY3" fmla="*/ 5028682 h 5028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7652" h="5028682">
                <a:moveTo>
                  <a:pt x="808" y="5028682"/>
                </a:moveTo>
                <a:cubicBezTo>
                  <a:pt x="-4130" y="3340948"/>
                  <a:pt x="15376" y="1687734"/>
                  <a:pt x="10438" y="0"/>
                </a:cubicBezTo>
                <a:lnTo>
                  <a:pt x="607652" y="5021716"/>
                </a:lnTo>
                <a:lnTo>
                  <a:pt x="808" y="5028682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Isosceles Triangle 30">
            <a:extLst>
              <a:ext uri="{FF2B5EF4-FFF2-40B4-BE49-F238E27FC236}">
                <a16:creationId xmlns:a16="http://schemas.microsoft.com/office/drawing/2014/main" id="{BF61A34B-1C6E-5267-0E65-28EB3773B18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16200000">
            <a:off x="6642628" y="4001762"/>
            <a:ext cx="422330" cy="4580417"/>
          </a:xfrm>
          <a:custGeom>
            <a:avLst/>
            <a:gdLst>
              <a:gd name="connsiteX0" fmla="*/ 0 w 508884"/>
              <a:gd name="connsiteY0" fmla="*/ 4908336 h 4908336"/>
              <a:gd name="connsiteX1" fmla="*/ 254442 w 508884"/>
              <a:gd name="connsiteY1" fmla="*/ 0 h 4908336"/>
              <a:gd name="connsiteX2" fmla="*/ 508884 w 508884"/>
              <a:gd name="connsiteY2" fmla="*/ 4908336 h 4908336"/>
              <a:gd name="connsiteX3" fmla="*/ 0 w 508884"/>
              <a:gd name="connsiteY3" fmla="*/ 4908336 h 4908336"/>
              <a:gd name="connsiteX0" fmla="*/ 63610 w 572494"/>
              <a:gd name="connsiteY0" fmla="*/ 4924239 h 4924239"/>
              <a:gd name="connsiteX1" fmla="*/ 0 w 572494"/>
              <a:gd name="connsiteY1" fmla="*/ 0 h 4924239"/>
              <a:gd name="connsiteX2" fmla="*/ 572494 w 572494"/>
              <a:gd name="connsiteY2" fmla="*/ 4924239 h 4924239"/>
              <a:gd name="connsiteX3" fmla="*/ 63610 w 572494"/>
              <a:gd name="connsiteY3" fmla="*/ 4924239 h 4924239"/>
              <a:gd name="connsiteX0" fmla="*/ 63610 w 580447"/>
              <a:gd name="connsiteY0" fmla="*/ 4924239 h 4924241"/>
              <a:gd name="connsiteX1" fmla="*/ 0 w 580447"/>
              <a:gd name="connsiteY1" fmla="*/ 0 h 4924241"/>
              <a:gd name="connsiteX2" fmla="*/ 580447 w 580447"/>
              <a:gd name="connsiteY2" fmla="*/ 4924241 h 4924241"/>
              <a:gd name="connsiteX3" fmla="*/ 63610 w 580447"/>
              <a:gd name="connsiteY3" fmla="*/ 4924239 h 4924241"/>
              <a:gd name="connsiteX0" fmla="*/ 0 w 1161888"/>
              <a:gd name="connsiteY0" fmla="*/ 4932672 h 4932672"/>
              <a:gd name="connsiteX1" fmla="*/ 581441 w 1161888"/>
              <a:gd name="connsiteY1" fmla="*/ 0 h 4932672"/>
              <a:gd name="connsiteX2" fmla="*/ 1161888 w 1161888"/>
              <a:gd name="connsiteY2" fmla="*/ 4924241 h 4932672"/>
              <a:gd name="connsiteX3" fmla="*/ 0 w 1161888"/>
              <a:gd name="connsiteY3" fmla="*/ 4932672 h 4932672"/>
              <a:gd name="connsiteX0" fmla="*/ 0 w 592483"/>
              <a:gd name="connsiteY0" fmla="*/ 4932672 h 4932672"/>
              <a:gd name="connsiteX1" fmla="*/ 12036 w 592483"/>
              <a:gd name="connsiteY1" fmla="*/ 0 h 4932672"/>
              <a:gd name="connsiteX2" fmla="*/ 592483 w 592483"/>
              <a:gd name="connsiteY2" fmla="*/ 4924241 h 4932672"/>
              <a:gd name="connsiteX3" fmla="*/ 0 w 592483"/>
              <a:gd name="connsiteY3" fmla="*/ 4932672 h 4932672"/>
              <a:gd name="connsiteX0" fmla="*/ 68354 w 580447"/>
              <a:gd name="connsiteY0" fmla="*/ 4902481 h 4924241"/>
              <a:gd name="connsiteX1" fmla="*/ 0 w 580447"/>
              <a:gd name="connsiteY1" fmla="*/ 0 h 4924241"/>
              <a:gd name="connsiteX2" fmla="*/ 580447 w 580447"/>
              <a:gd name="connsiteY2" fmla="*/ 4924241 h 4924241"/>
              <a:gd name="connsiteX3" fmla="*/ 68354 w 580447"/>
              <a:gd name="connsiteY3" fmla="*/ 4902481 h 4924241"/>
              <a:gd name="connsiteX0" fmla="*/ 3039 w 580447"/>
              <a:gd name="connsiteY0" fmla="*/ 4927642 h 4927642"/>
              <a:gd name="connsiteX1" fmla="*/ 0 w 580447"/>
              <a:gd name="connsiteY1" fmla="*/ 0 h 4927642"/>
              <a:gd name="connsiteX2" fmla="*/ 580447 w 580447"/>
              <a:gd name="connsiteY2" fmla="*/ 4924241 h 4927642"/>
              <a:gd name="connsiteX3" fmla="*/ 3039 w 580447"/>
              <a:gd name="connsiteY3" fmla="*/ 4927642 h 4927642"/>
              <a:gd name="connsiteX0" fmla="*/ 3039 w 580447"/>
              <a:gd name="connsiteY0" fmla="*/ 4937204 h 4937204"/>
              <a:gd name="connsiteX1" fmla="*/ 0 w 580447"/>
              <a:gd name="connsiteY1" fmla="*/ 0 h 4937204"/>
              <a:gd name="connsiteX2" fmla="*/ 580447 w 580447"/>
              <a:gd name="connsiteY2" fmla="*/ 4924241 h 4937204"/>
              <a:gd name="connsiteX3" fmla="*/ 3039 w 580447"/>
              <a:gd name="connsiteY3" fmla="*/ 4937204 h 4937204"/>
              <a:gd name="connsiteX0" fmla="*/ 14813 w 592221"/>
              <a:gd name="connsiteY0" fmla="*/ 5063201 h 5063201"/>
              <a:gd name="connsiteX1" fmla="*/ 0 w 592221"/>
              <a:gd name="connsiteY1" fmla="*/ 0 h 5063201"/>
              <a:gd name="connsiteX2" fmla="*/ 592221 w 592221"/>
              <a:gd name="connsiteY2" fmla="*/ 5050238 h 5063201"/>
              <a:gd name="connsiteX3" fmla="*/ 14813 w 592221"/>
              <a:gd name="connsiteY3" fmla="*/ 5063201 h 5063201"/>
              <a:gd name="connsiteX0" fmla="*/ 14813 w 592221"/>
              <a:gd name="connsiteY0" fmla="*/ 5027198 h 5027198"/>
              <a:gd name="connsiteX1" fmla="*/ 0 w 592221"/>
              <a:gd name="connsiteY1" fmla="*/ 0 h 5027198"/>
              <a:gd name="connsiteX2" fmla="*/ 592221 w 592221"/>
              <a:gd name="connsiteY2" fmla="*/ 5014235 h 5027198"/>
              <a:gd name="connsiteX3" fmla="*/ 14813 w 592221"/>
              <a:gd name="connsiteY3" fmla="*/ 5027198 h 5027198"/>
              <a:gd name="connsiteX0" fmla="*/ 661 w 607505"/>
              <a:gd name="connsiteY0" fmla="*/ 5021201 h 5021201"/>
              <a:gd name="connsiteX1" fmla="*/ 15284 w 607505"/>
              <a:gd name="connsiteY1" fmla="*/ 0 h 5021201"/>
              <a:gd name="connsiteX2" fmla="*/ 607505 w 607505"/>
              <a:gd name="connsiteY2" fmla="*/ 5014235 h 5021201"/>
              <a:gd name="connsiteX3" fmla="*/ 661 w 607505"/>
              <a:gd name="connsiteY3" fmla="*/ 5021201 h 5021201"/>
              <a:gd name="connsiteX0" fmla="*/ 808 w 607652"/>
              <a:gd name="connsiteY0" fmla="*/ 5028682 h 5028682"/>
              <a:gd name="connsiteX1" fmla="*/ 10438 w 607652"/>
              <a:gd name="connsiteY1" fmla="*/ 0 h 5028682"/>
              <a:gd name="connsiteX2" fmla="*/ 607652 w 607652"/>
              <a:gd name="connsiteY2" fmla="*/ 5021716 h 5028682"/>
              <a:gd name="connsiteX3" fmla="*/ 808 w 607652"/>
              <a:gd name="connsiteY3" fmla="*/ 5028682 h 5028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7652" h="5028682">
                <a:moveTo>
                  <a:pt x="808" y="5028682"/>
                </a:moveTo>
                <a:cubicBezTo>
                  <a:pt x="-4130" y="3340948"/>
                  <a:pt x="15376" y="1687734"/>
                  <a:pt x="10438" y="0"/>
                </a:cubicBezTo>
                <a:lnTo>
                  <a:pt x="607652" y="5021716"/>
                </a:lnTo>
                <a:lnTo>
                  <a:pt x="808" y="5028682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aphicFrame>
        <p:nvGraphicFramePr>
          <p:cNvPr id="6" name="Content Placeholder 6">
            <a:extLst>
              <a:ext uri="{FF2B5EF4-FFF2-40B4-BE49-F238E27FC236}">
                <a16:creationId xmlns:a16="http://schemas.microsoft.com/office/drawing/2014/main" id="{631E138E-ECB2-CCB7-3981-C53D5BC4825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47884041"/>
              </p:ext>
            </p:extLst>
          </p:nvPr>
        </p:nvGraphicFramePr>
        <p:xfrm>
          <a:off x="195943" y="1389413"/>
          <a:ext cx="8645978" cy="48332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itle 1">
            <a:extLst>
              <a:ext uri="{FF2B5EF4-FFF2-40B4-BE49-F238E27FC236}">
                <a16:creationId xmlns:a16="http://schemas.microsoft.com/office/drawing/2014/main" id="{BC57AF4A-C11C-63DC-2E01-9A46E399FAC7}"/>
              </a:ext>
            </a:extLst>
          </p:cNvPr>
          <p:cNvSpPr txBox="1">
            <a:spLocks/>
          </p:cNvSpPr>
          <p:nvPr/>
        </p:nvSpPr>
        <p:spPr>
          <a:xfrm>
            <a:off x="530747" y="688029"/>
            <a:ext cx="7886700" cy="75487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/>
              <a:t>Monthly State Vehicle Miles of Travel</a:t>
            </a:r>
          </a:p>
          <a:p>
            <a:r>
              <a:rPr lang="en-US" sz="2400" dirty="0"/>
              <a:t>(through October 2025)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97B0C44-E458-A453-068B-47F60223FC39}"/>
              </a:ext>
            </a:extLst>
          </p:cNvPr>
          <p:cNvSpPr txBox="1"/>
          <p:nvPr/>
        </p:nvSpPr>
        <p:spPr>
          <a:xfrm rot="16200000">
            <a:off x="-1122677" y="3019102"/>
            <a:ext cx="25725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Vehicle Miles of Travel (in millions)</a:t>
            </a:r>
          </a:p>
        </p:txBody>
      </p:sp>
    </p:spTree>
    <p:extLst>
      <p:ext uri="{BB962C8B-B14F-4D97-AF65-F5344CB8AC3E}">
        <p14:creationId xmlns:p14="http://schemas.microsoft.com/office/powerpoint/2010/main" val="37376797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DF154C0F-0700-D4DF-039D-71B61551709A}"/>
              </a:ext>
            </a:extLst>
          </p:cNvPr>
          <p:cNvSpPr txBox="1"/>
          <p:nvPr/>
        </p:nvSpPr>
        <p:spPr>
          <a:xfrm>
            <a:off x="727154" y="1095631"/>
            <a:ext cx="7761410" cy="804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ts val="750"/>
              </a:spcBef>
            </a:pPr>
            <a:r>
              <a:rPr lang="en-US" sz="2400" b="1" dirty="0">
                <a:latin typeface="+mj-lt"/>
              </a:rPr>
              <a:t>Statewide Fatalities &amp; Major Injuries Year-to-Date</a:t>
            </a:r>
          </a:p>
          <a:p>
            <a:pPr algn="ctr">
              <a:lnSpc>
                <a:spcPct val="90000"/>
              </a:lnSpc>
              <a:spcBef>
                <a:spcPts val="750"/>
              </a:spcBef>
            </a:pPr>
            <a:r>
              <a:rPr lang="en-US" sz="2000" b="1" dirty="0">
                <a:latin typeface="+mj-lt"/>
              </a:rPr>
              <a:t>(As of December 1, 2025)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29BE540-6C02-39F7-3275-1A5025C192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51527"/>
            <a:ext cx="9144000" cy="3941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0333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C1B315FA-D4BE-46EE-F04E-730A253F49F2}"/>
              </a:ext>
            </a:extLst>
          </p:cNvPr>
          <p:cNvSpPr txBox="1">
            <a:spLocks/>
          </p:cNvSpPr>
          <p:nvPr/>
        </p:nvSpPr>
        <p:spPr>
          <a:xfrm>
            <a:off x="1283666" y="2389801"/>
            <a:ext cx="2569702" cy="35837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1" kern="1200" spc="100" baseline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sz="2400" dirty="0"/>
              <a:t>Questions?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176BF94-91AA-0F1D-0CEE-F51BD8940908}"/>
              </a:ext>
            </a:extLst>
          </p:cNvPr>
          <p:cNvCxnSpPr/>
          <p:nvPr/>
        </p:nvCxnSpPr>
        <p:spPr>
          <a:xfrm>
            <a:off x="1350169" y="2962960"/>
            <a:ext cx="480060" cy="0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id="{E334FBEE-3CF1-ACF5-AF89-3913D211AA5A}"/>
              </a:ext>
            </a:extLst>
          </p:cNvPr>
          <p:cNvGrpSpPr/>
          <p:nvPr/>
        </p:nvGrpSpPr>
        <p:grpSpPr>
          <a:xfrm>
            <a:off x="770558" y="0"/>
            <a:ext cx="244954" cy="1094750"/>
            <a:chOff x="770558" y="0"/>
            <a:chExt cx="168795" cy="754380"/>
          </a:xfrm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8D9DF08D-DD1D-DA96-F338-7E68C9958A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/>
          </p:nvCxnSpPr>
          <p:spPr>
            <a:xfrm>
              <a:off x="854955" y="0"/>
              <a:ext cx="0" cy="754380"/>
            </a:xfrm>
            <a:prstGeom prst="line">
              <a:avLst/>
            </a:prstGeom>
            <a:ln w="285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DB40BBF4-0A67-7875-6D06-AEF4C69B6C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/>
          </p:nvCxnSpPr>
          <p:spPr>
            <a:xfrm>
              <a:off x="770558" y="0"/>
              <a:ext cx="0" cy="754380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FDB7F03F-1D5D-9686-AA9D-8DCB8A424F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/>
          </p:nvCxnSpPr>
          <p:spPr>
            <a:xfrm>
              <a:off x="939353" y="0"/>
              <a:ext cx="0" cy="754380"/>
            </a:xfrm>
            <a:prstGeom prst="line">
              <a:avLst/>
            </a:prstGeom>
            <a:ln w="285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6061135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2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New Iowa Branding">
      <a:dk1>
        <a:sysClr val="windowText" lastClr="000000"/>
      </a:dk1>
      <a:lt1>
        <a:sysClr val="window" lastClr="FFFFFF"/>
      </a:lt1>
      <a:dk2>
        <a:srgbClr val="4D4D4F"/>
      </a:dk2>
      <a:lt2>
        <a:srgbClr val="BFBFBF"/>
      </a:lt2>
      <a:accent1>
        <a:srgbClr val="03617A"/>
      </a:accent1>
      <a:accent2>
        <a:srgbClr val="C6D667"/>
      </a:accent2>
      <a:accent3>
        <a:srgbClr val="E0A624"/>
      </a:accent3>
      <a:accent4>
        <a:srgbClr val="19405B"/>
      </a:accent4>
      <a:accent5>
        <a:srgbClr val="70C8B8"/>
      </a:accent5>
      <a:accent6>
        <a:srgbClr val="2A6357"/>
      </a:accent6>
      <a:hlink>
        <a:srgbClr val="1C5DBA"/>
      </a:hlink>
      <a:folHlink>
        <a:srgbClr val="694B5F"/>
      </a:folHlink>
    </a:clrScheme>
    <a:fontScheme name="Iowa DOT">
      <a:majorFont>
        <a:latin typeface="Neue Haas Grotesk Text Pro"/>
        <a:ea typeface=""/>
        <a:cs typeface=""/>
      </a:majorFont>
      <a:minorFont>
        <a:latin typeface="PT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>
          <a:solidFill>
            <a:schemeClr val="accent5">
              <a:lumMod val="20000"/>
              <a:lumOff val="80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Modern Conference PPT_TM78544816_Win32_JC_v2.potx" id="{35CB27CA-E61E-4531-88B2-D5572B8A3A01}" vid="{854ED03E-8373-4C81-B2CB-0118884FF57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/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1" ma:contentTypeDescription="Create a new document." ma:contentTypeScope="" ma:versionID="64dfb1555687e0874b4304b796b5b0c7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e6e4c555b5e194d05b7203de9c4567b3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4:TaxCatchAll" minOccurs="0"/>
                <xsd:element ref="ns2:ImageTagsTaxHTField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59B3369-3F0F-499C-9EE7-8EC46B6E8A79}">
  <ds:schemaRefs>
    <ds:schemaRef ds:uri="http://schemas.microsoft.com/office/2006/documentManagement/types"/>
    <ds:schemaRef ds:uri="http://schemas.openxmlformats.org/package/2006/metadata/core-properties"/>
    <ds:schemaRef ds:uri="16c05727-aa75-4e4a-9b5f-8a80a1165891"/>
    <ds:schemaRef ds:uri="http://purl.org/dc/elements/1.1/"/>
    <ds:schemaRef ds:uri="http://schemas.microsoft.com/office/2006/metadata/properties"/>
    <ds:schemaRef ds:uri="http://schemas.microsoft.com/sharepoint/v3"/>
    <ds:schemaRef ds:uri="http://purl.org/dc/terms/"/>
    <ds:schemaRef ds:uri="http://schemas.microsoft.com/office/infopath/2007/PartnerControls"/>
    <ds:schemaRef ds:uri="230e9df3-be65-4c73-a93b-d1236ebd677e"/>
    <ds:schemaRef ds:uri="71af3243-3dd4-4a8d-8c0d-dd76da1f02a5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11DE3569-F02A-48B1-8F6E-F11E8BF8707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AC34B31-7353-4357-814E-0E5916A110F2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Modern conference presentation</Template>
  <TotalTime>16352</TotalTime>
  <Words>54</Words>
  <Application>Microsoft Office PowerPoint</Application>
  <PresentationFormat>On-screen Show (4:3)</PresentationFormat>
  <Paragraphs>14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Calibri</vt:lpstr>
      <vt:lpstr>Roboto Slab</vt:lpstr>
      <vt:lpstr>PT Sans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Iowa Department of Transportation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Meyer, Hillary</dc:creator>
  <cp:lastModifiedBy>Anderson, Stuart</cp:lastModifiedBy>
  <cp:revision>115</cp:revision>
  <cp:lastPrinted>2025-08-07T13:11:43Z</cp:lastPrinted>
  <dcterms:created xsi:type="dcterms:W3CDTF">2023-12-21T16:39:01Z</dcterms:created>
  <dcterms:modified xsi:type="dcterms:W3CDTF">2025-12-08T19:45:17Z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MediaServiceImageTags">
    <vt:lpwstr/>
  </property>
  <property fmtid="{D5CDD505-2E9C-101B-9397-08002B2CF9AE}" pid="4" name="ArticulateGUID">
    <vt:lpwstr>9DFC2674-CBAD-4243-8E3F-A62D1A9F64C9</vt:lpwstr>
  </property>
  <property fmtid="{D5CDD505-2E9C-101B-9397-08002B2CF9AE}" pid="5" name="ArticulatePath">
    <vt:lpwstr>Iowa-DOT-PPT-Template-Standard</vt:lpwstr>
  </property>
  <property fmtid="{D5CDD505-2E9C-101B-9397-08002B2CF9AE}" pid="6" name="MSIP_Label_0faac733-ded1-41e0-8ea6-961193f81247_Enabled">
    <vt:lpwstr>true</vt:lpwstr>
  </property>
  <property fmtid="{D5CDD505-2E9C-101B-9397-08002B2CF9AE}" pid="7" name="MSIP_Label_0faac733-ded1-41e0-8ea6-961193f81247_SetDate">
    <vt:lpwstr>2025-05-13T14:11:45Z</vt:lpwstr>
  </property>
  <property fmtid="{D5CDD505-2E9C-101B-9397-08002B2CF9AE}" pid="8" name="MSIP_Label_0faac733-ded1-41e0-8ea6-961193f81247_Method">
    <vt:lpwstr>Standard</vt:lpwstr>
  </property>
  <property fmtid="{D5CDD505-2E9C-101B-9397-08002B2CF9AE}" pid="9" name="MSIP_Label_0faac733-ded1-41e0-8ea6-961193f81247_Name">
    <vt:lpwstr>defa4170-0d19-0005-0004-bc88714345d2</vt:lpwstr>
  </property>
  <property fmtid="{D5CDD505-2E9C-101B-9397-08002B2CF9AE}" pid="10" name="MSIP_Label_0faac733-ded1-41e0-8ea6-961193f81247_SiteId">
    <vt:lpwstr>a1e65fcc-32fa-4fdd-8692-0cc2eb06676e</vt:lpwstr>
  </property>
  <property fmtid="{D5CDD505-2E9C-101B-9397-08002B2CF9AE}" pid="11" name="MSIP_Label_0faac733-ded1-41e0-8ea6-961193f81247_ActionId">
    <vt:lpwstr>98c5faf2-75fb-420e-b222-4f9804d0b354</vt:lpwstr>
  </property>
  <property fmtid="{D5CDD505-2E9C-101B-9397-08002B2CF9AE}" pid="12" name="MSIP_Label_0faac733-ded1-41e0-8ea6-961193f81247_ContentBits">
    <vt:lpwstr>0</vt:lpwstr>
  </property>
</Properties>
</file>