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54" r:id="rId2"/>
  </p:sldMasterIdLst>
  <p:notesMasterIdLst>
    <p:notesMasterId r:id="rId6"/>
  </p:notesMasterIdLst>
  <p:sldIdLst>
    <p:sldId id="347" r:id="rId3"/>
    <p:sldId id="364" r:id="rId4"/>
    <p:sldId id="365" r:id="rId5"/>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405B"/>
    <a:srgbClr val="03617A"/>
    <a:srgbClr val="70C8B8"/>
    <a:srgbClr val="B1B3B3"/>
    <a:srgbClr val="A8ABAE"/>
    <a:srgbClr val="53565A"/>
    <a:srgbClr val="2A6357"/>
    <a:srgbClr val="A7DDD3"/>
    <a:srgbClr val="F4D99E"/>
    <a:srgbClr val="E0A6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3" d="100"/>
          <a:sy n="63" d="100"/>
        </p:scale>
        <p:origin x="58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49BC2F-FAB1-C0FB-7094-1DD067A11E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156D5C6B-2524-C959-53F4-CCB2E4AD4E6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9218137-5930-45FA-AB70-1E91A3C17D04}" type="datetimeFigureOut">
              <a:rPr lang="en-US"/>
              <a:pPr>
                <a:defRPr/>
              </a:pPr>
              <a:t>1/7/2026</a:t>
            </a:fld>
            <a:endParaRPr lang="en-US"/>
          </a:p>
        </p:txBody>
      </p:sp>
      <p:sp>
        <p:nvSpPr>
          <p:cNvPr id="4" name="Slide Image Placeholder 3">
            <a:extLst>
              <a:ext uri="{FF2B5EF4-FFF2-40B4-BE49-F238E27FC236}">
                <a16:creationId xmlns:a16="http://schemas.microsoft.com/office/drawing/2014/main" id="{885D098C-0916-53E7-892A-88540D927716}"/>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25BA99D-52D3-5484-061E-8C269644ACB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E1CB3B0-35E3-8AB7-BD4D-50EBCC403F6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9765636C-689B-B6E0-2A92-49DA53B839C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EA90261-D306-4DD3-8AF7-217A28D9898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Placeholder 1"/>
          <p:cNvSpPr>
            <a:spLocks noGrp="1" noChangeArrowheads="1"/>
          </p:cNvSpPr>
          <p:nvPr>
            <p:ph type="title"/>
          </p:nvPr>
        </p:nvSpPr>
        <p:spPr bwMode="auto">
          <a:xfrm>
            <a:off x="628814" y="1402368"/>
            <a:ext cx="7886373" cy="1325563"/>
          </a:xfrm>
          <a:prstGeom prst="rect">
            <a:avLst/>
          </a:prstGeom>
          <a:noFill/>
          <a:ln>
            <a:noFill/>
          </a:ln>
        </p:spPr>
        <p:txBody>
          <a:bodyPr/>
          <a:lstStyle/>
          <a:p>
            <a:pPr lvl="0"/>
            <a:r>
              <a:rPr lang="en-US" altLang="en-US" dirty="0"/>
              <a:t>Click to edit Master title style</a:t>
            </a:r>
          </a:p>
        </p:txBody>
      </p:sp>
      <p:sp>
        <p:nvSpPr>
          <p:cNvPr id="7" name="Text Placeholder 2"/>
          <p:cNvSpPr>
            <a:spLocks noGrp="1" noChangeArrowheads="1"/>
          </p:cNvSpPr>
          <p:nvPr>
            <p:ph idx="1"/>
          </p:nvPr>
        </p:nvSpPr>
        <p:spPr bwMode="auto">
          <a:xfrm>
            <a:off x="628814" y="2412018"/>
            <a:ext cx="7886373" cy="3916363"/>
          </a:xfrm>
          <a:prstGeom prst="rect">
            <a:avLst/>
          </a:prstGeom>
          <a:noFill/>
          <a:ln>
            <a:noFill/>
          </a:ln>
        </p:spPr>
        <p:txBody>
          <a:bodyPr/>
          <a:lstStyle>
            <a:lvl1pPr>
              <a:defRPr sz="1800">
                <a:latin typeface="PT Sans Pro" panose="020B0503020203020204" pitchFamily="34" charset="0"/>
              </a:defRPr>
            </a:lvl1pPr>
            <a:lvl2pPr>
              <a:defRPr sz="1800">
                <a:latin typeface="PT Sans Pro" panose="020B0503020203020204" pitchFamily="34" charset="0"/>
              </a:defRPr>
            </a:lvl2pPr>
            <a:lvl3pPr>
              <a:defRPr sz="1800">
                <a:latin typeface="PT Sans Pro" panose="020B0503020203020204" pitchFamily="34" charset="0"/>
              </a:defRPr>
            </a:lvl3pPr>
            <a:lvl4pPr>
              <a:defRPr sz="1800">
                <a:latin typeface="PT Sans Pro" panose="020B0503020203020204" pitchFamily="34" charset="0"/>
              </a:defRPr>
            </a:lvl4pPr>
            <a:lvl5pPr>
              <a:defRPr sz="1800">
                <a:latin typeface="PT Sans Pro" panose="020B0503020203020204" pitchFamily="34" charset="0"/>
              </a:defRPr>
            </a:lvl5pPr>
          </a:lstStyle>
          <a:p>
            <a:pPr lvl="0"/>
            <a:r>
              <a:rPr lang="en-US" altLang="en-US" noProof="0" dirty="0"/>
              <a:t>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
        <p:nvSpPr>
          <p:cNvPr id="2" name="Slide Number Placeholder 5">
            <a:extLst>
              <a:ext uri="{FF2B5EF4-FFF2-40B4-BE49-F238E27FC236}">
                <a16:creationId xmlns:a16="http://schemas.microsoft.com/office/drawing/2014/main" id="{6D7D948E-B8BA-3EB3-723C-B898C8DB240C}"/>
              </a:ext>
            </a:extLst>
          </p:cNvPr>
          <p:cNvSpPr>
            <a:spLocks noGrp="1"/>
          </p:cNvSpPr>
          <p:nvPr>
            <p:ph type="sldNum" sz="quarter" idx="10"/>
          </p:nvPr>
        </p:nvSpPr>
        <p:spPr/>
        <p:txBody>
          <a:bodyPr/>
          <a:lstStyle>
            <a:lvl1pPr>
              <a:defRPr/>
            </a:lvl1pPr>
          </a:lstStyle>
          <a:p>
            <a:pPr>
              <a:defRPr/>
            </a:pPr>
            <a:fld id="{D28F9697-B0D0-467C-BEEF-D375713D8EEA}" type="slidenum">
              <a:rPr lang="en-US" altLang="en-US"/>
              <a:pPr>
                <a:defRPr/>
              </a:pPr>
              <a:t>‹#›</a:t>
            </a:fld>
            <a:endParaRPr lang="en-US" altLang="en-US" dirty="0"/>
          </a:p>
        </p:txBody>
      </p:sp>
    </p:spTree>
    <p:extLst>
      <p:ext uri="{BB962C8B-B14F-4D97-AF65-F5344CB8AC3E}">
        <p14:creationId xmlns:p14="http://schemas.microsoft.com/office/powerpoint/2010/main" val="4197374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873940"/>
            <a:ext cx="9144000" cy="554263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dirty="0"/>
          </a:p>
        </p:txBody>
      </p:sp>
      <p:sp>
        <p:nvSpPr>
          <p:cNvPr id="2" name="Slide Number Placeholder 5">
            <a:extLst>
              <a:ext uri="{FF2B5EF4-FFF2-40B4-BE49-F238E27FC236}">
                <a16:creationId xmlns:a16="http://schemas.microsoft.com/office/drawing/2014/main" id="{0593B30A-97CD-1A3C-3048-DA6368B7B6F2}"/>
              </a:ext>
            </a:extLst>
          </p:cNvPr>
          <p:cNvSpPr>
            <a:spLocks noGrp="1"/>
          </p:cNvSpPr>
          <p:nvPr>
            <p:ph type="sldNum" sz="quarter" idx="12"/>
          </p:nvPr>
        </p:nvSpPr>
        <p:spPr/>
        <p:txBody>
          <a:bodyPr/>
          <a:lstStyle>
            <a:lvl1pPr>
              <a:defRPr/>
            </a:lvl1pPr>
          </a:lstStyle>
          <a:p>
            <a:pPr>
              <a:defRPr/>
            </a:pPr>
            <a:fld id="{9E50C884-77DA-4537-9F16-8D0D53EBB6CE}" type="slidenum">
              <a:rPr lang="en-US" altLang="en-US"/>
              <a:pPr>
                <a:defRPr/>
              </a:pPr>
              <a:t>‹#›</a:t>
            </a:fld>
            <a:endParaRPr lang="en-US" altLang="en-US" dirty="0"/>
          </a:p>
        </p:txBody>
      </p:sp>
    </p:spTree>
    <p:extLst>
      <p:ext uri="{BB962C8B-B14F-4D97-AF65-F5344CB8AC3E}">
        <p14:creationId xmlns:p14="http://schemas.microsoft.com/office/powerpoint/2010/main" val="4207707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5917757" y="1339850"/>
            <a:ext cx="1700656" cy="4819650"/>
          </a:xfrm>
          <a:prstGeom prst="rect">
            <a:avLst/>
          </a:prstGeom>
        </p:spPr>
        <p:txBody>
          <a:bodyPr/>
          <a:lstStyle/>
          <a:p>
            <a:endParaRPr lang="en-US" dirty="0"/>
          </a:p>
        </p:txBody>
      </p:sp>
      <p:sp>
        <p:nvSpPr>
          <p:cNvPr id="2" name="Slide Number Placeholder 5">
            <a:extLst>
              <a:ext uri="{FF2B5EF4-FFF2-40B4-BE49-F238E27FC236}">
                <a16:creationId xmlns:a16="http://schemas.microsoft.com/office/drawing/2014/main" id="{EC330188-43B0-7DFE-34F7-DBC4CDBBC9CE}"/>
              </a:ext>
            </a:extLst>
          </p:cNvPr>
          <p:cNvSpPr>
            <a:spLocks noGrp="1"/>
          </p:cNvSpPr>
          <p:nvPr>
            <p:ph type="sldNum" sz="quarter" idx="11"/>
          </p:nvPr>
        </p:nvSpPr>
        <p:spPr/>
        <p:txBody>
          <a:bodyPr/>
          <a:lstStyle>
            <a:lvl1pPr>
              <a:defRPr/>
            </a:lvl1pPr>
          </a:lstStyle>
          <a:p>
            <a:pPr>
              <a:defRPr/>
            </a:pPr>
            <a:fld id="{048DFBA1-FBA9-4E14-A9DD-BECBD5449745}" type="slidenum">
              <a:rPr lang="en-US" altLang="en-US"/>
              <a:pPr>
                <a:defRPr/>
              </a:pPr>
              <a:t>‹#›</a:t>
            </a:fld>
            <a:endParaRPr lang="en-US" altLang="en-US" dirty="0"/>
          </a:p>
        </p:txBody>
      </p:sp>
    </p:spTree>
    <p:extLst>
      <p:ext uri="{BB962C8B-B14F-4D97-AF65-F5344CB8AC3E}">
        <p14:creationId xmlns:p14="http://schemas.microsoft.com/office/powerpoint/2010/main" val="492073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3668495" y="875173"/>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dirty="0"/>
          </a:p>
        </p:txBody>
      </p:sp>
      <p:sp>
        <p:nvSpPr>
          <p:cNvPr id="9" name="Picture Placeholder 2"/>
          <p:cNvSpPr>
            <a:spLocks noGrp="1"/>
          </p:cNvSpPr>
          <p:nvPr>
            <p:ph type="pic" sz="quarter" idx="13"/>
          </p:nvPr>
        </p:nvSpPr>
        <p:spPr>
          <a:xfrm>
            <a:off x="3668495" y="2705535"/>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a:p>
        </p:txBody>
      </p:sp>
      <p:sp>
        <p:nvSpPr>
          <p:cNvPr id="10" name="Picture Placeholder 2"/>
          <p:cNvSpPr>
            <a:spLocks noGrp="1"/>
          </p:cNvSpPr>
          <p:nvPr>
            <p:ph type="pic" sz="quarter" idx="14"/>
          </p:nvPr>
        </p:nvSpPr>
        <p:spPr>
          <a:xfrm>
            <a:off x="3668495" y="4556127"/>
            <a:ext cx="5475506" cy="1860549"/>
          </a:xfrm>
          <a:prstGeom prst="rect">
            <a:avLst/>
          </a:prstGeom>
          <a:solidFill>
            <a:schemeClr val="accent3">
              <a:lumMod val="20000"/>
              <a:lumOff val="80000"/>
            </a:schemeClr>
          </a:solidFill>
        </p:spPr>
        <p:txBody>
          <a:bodyPr/>
          <a:lstStyle>
            <a:lvl1pPr marL="0" indent="0" algn="ctr">
              <a:buFontTx/>
              <a:buNone/>
              <a:defRPr/>
            </a:lvl1pPr>
          </a:lstStyle>
          <a:p>
            <a:pPr lvl="0"/>
            <a:endParaRPr lang="en-US" noProof="0"/>
          </a:p>
        </p:txBody>
      </p:sp>
      <p:sp>
        <p:nvSpPr>
          <p:cNvPr id="2" name="Slide Number Placeholder 5">
            <a:extLst>
              <a:ext uri="{FF2B5EF4-FFF2-40B4-BE49-F238E27FC236}">
                <a16:creationId xmlns:a16="http://schemas.microsoft.com/office/drawing/2014/main" id="{49CF3172-B533-E1F1-6193-81F353F52B1E}"/>
              </a:ext>
            </a:extLst>
          </p:cNvPr>
          <p:cNvSpPr>
            <a:spLocks noGrp="1"/>
          </p:cNvSpPr>
          <p:nvPr>
            <p:ph type="sldNum" sz="quarter" idx="15"/>
          </p:nvPr>
        </p:nvSpPr>
        <p:spPr/>
        <p:txBody>
          <a:bodyPr/>
          <a:lstStyle>
            <a:lvl1pPr>
              <a:defRPr/>
            </a:lvl1pPr>
          </a:lstStyle>
          <a:p>
            <a:pPr>
              <a:defRPr/>
            </a:pPr>
            <a:fld id="{99407AE5-61D0-4B91-A6F9-2AF457B58C01}" type="slidenum">
              <a:rPr lang="en-US" altLang="en-US"/>
              <a:pPr>
                <a:defRPr/>
              </a:pPr>
              <a:t>‹#›</a:t>
            </a:fld>
            <a:endParaRPr lang="en-US" altLang="en-US" dirty="0"/>
          </a:p>
        </p:txBody>
      </p:sp>
    </p:spTree>
    <p:extLst>
      <p:ext uri="{BB962C8B-B14F-4D97-AF65-F5344CB8AC3E}">
        <p14:creationId xmlns:p14="http://schemas.microsoft.com/office/powerpoint/2010/main" val="3137718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Picture Placeholder 9"/>
          <p:cNvSpPr>
            <a:spLocks noGrp="1"/>
          </p:cNvSpPr>
          <p:nvPr>
            <p:ph type="pic" sz="quarter" idx="11"/>
          </p:nvPr>
        </p:nvSpPr>
        <p:spPr>
          <a:xfrm>
            <a:off x="0" y="1073426"/>
            <a:ext cx="4572000" cy="3803512"/>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7" name="Picture Placeholder 10"/>
          <p:cNvSpPr>
            <a:spLocks noGrp="1"/>
          </p:cNvSpPr>
          <p:nvPr>
            <p:ph type="pic" sz="quarter" idx="13"/>
          </p:nvPr>
        </p:nvSpPr>
        <p:spPr>
          <a:xfrm>
            <a:off x="4572000" y="1073426"/>
            <a:ext cx="4572000" cy="3803512"/>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2" name="Slide Number Placeholder 5">
            <a:extLst>
              <a:ext uri="{FF2B5EF4-FFF2-40B4-BE49-F238E27FC236}">
                <a16:creationId xmlns:a16="http://schemas.microsoft.com/office/drawing/2014/main" id="{DCD9C42E-8FAB-E660-0F75-0BCAE84C9403}"/>
              </a:ext>
            </a:extLst>
          </p:cNvPr>
          <p:cNvSpPr>
            <a:spLocks noGrp="1"/>
          </p:cNvSpPr>
          <p:nvPr>
            <p:ph type="sldNum" sz="quarter" idx="14"/>
          </p:nvPr>
        </p:nvSpPr>
        <p:spPr/>
        <p:txBody>
          <a:bodyPr/>
          <a:lstStyle>
            <a:lvl1pPr>
              <a:defRPr/>
            </a:lvl1pPr>
          </a:lstStyle>
          <a:p>
            <a:pPr>
              <a:defRPr/>
            </a:pPr>
            <a:fld id="{1605EB0A-83D8-44CB-A02C-F6F34A6BC350}" type="slidenum">
              <a:rPr lang="en-US" altLang="en-US"/>
              <a:pPr>
                <a:defRPr/>
              </a:pPr>
              <a:t>‹#›</a:t>
            </a:fld>
            <a:endParaRPr lang="en-US" altLang="en-US" dirty="0"/>
          </a:p>
        </p:txBody>
      </p:sp>
    </p:spTree>
    <p:extLst>
      <p:ext uri="{BB962C8B-B14F-4D97-AF65-F5344CB8AC3E}">
        <p14:creationId xmlns:p14="http://schemas.microsoft.com/office/powerpoint/2010/main" val="66250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9"/>
          <p:cNvSpPr>
            <a:spLocks noGrp="1"/>
          </p:cNvSpPr>
          <p:nvPr>
            <p:ph type="pic" sz="quarter" idx="11"/>
          </p:nvPr>
        </p:nvSpPr>
        <p:spPr>
          <a:xfrm>
            <a:off x="0" y="1073426"/>
            <a:ext cx="4572000" cy="5343249"/>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
        <p:nvSpPr>
          <p:cNvPr id="2" name="Slide Number Placeholder 5">
            <a:extLst>
              <a:ext uri="{FF2B5EF4-FFF2-40B4-BE49-F238E27FC236}">
                <a16:creationId xmlns:a16="http://schemas.microsoft.com/office/drawing/2014/main" id="{B74BC2E3-42BA-76B5-CB10-E3CA2C4C26C1}"/>
              </a:ext>
            </a:extLst>
          </p:cNvPr>
          <p:cNvSpPr>
            <a:spLocks noGrp="1"/>
          </p:cNvSpPr>
          <p:nvPr>
            <p:ph type="sldNum" sz="quarter" idx="12"/>
          </p:nvPr>
        </p:nvSpPr>
        <p:spPr/>
        <p:txBody>
          <a:bodyPr/>
          <a:lstStyle>
            <a:lvl1pPr>
              <a:defRPr/>
            </a:lvl1pPr>
          </a:lstStyle>
          <a:p>
            <a:pPr>
              <a:defRPr/>
            </a:pPr>
            <a:fld id="{F1AE52B4-22C7-466A-8184-D0CB0EE75ABF}" type="slidenum">
              <a:rPr lang="en-US" altLang="en-US"/>
              <a:pPr>
                <a:defRPr/>
              </a:pPr>
              <a:t>‹#›</a:t>
            </a:fld>
            <a:endParaRPr lang="en-US" altLang="en-US" dirty="0"/>
          </a:p>
        </p:txBody>
      </p:sp>
    </p:spTree>
    <p:extLst>
      <p:ext uri="{BB962C8B-B14F-4D97-AF65-F5344CB8AC3E}">
        <p14:creationId xmlns:p14="http://schemas.microsoft.com/office/powerpoint/2010/main" val="408074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0" y="0"/>
            <a:ext cx="9144000" cy="6858000"/>
          </a:xfrm>
          <a:prstGeom prst="rect">
            <a:avLst/>
          </a:prstGeom>
          <a:solidFill>
            <a:schemeClr val="accent3">
              <a:lumMod val="20000"/>
              <a:lumOff val="80000"/>
            </a:schemeClr>
          </a:solidFill>
        </p:spPr>
        <p:txBody>
          <a:bodyPr/>
          <a:lstStyle>
            <a:lvl1pPr marL="0" indent="0" algn="ctr">
              <a:buFontTx/>
              <a:buNone/>
              <a:defRPr/>
            </a:lvl1pPr>
          </a:lstStyle>
          <a:p>
            <a:endParaRPr lang="en-US" dirty="0"/>
          </a:p>
        </p:txBody>
      </p:sp>
    </p:spTree>
    <p:extLst>
      <p:ext uri="{BB962C8B-B14F-4D97-AF65-F5344CB8AC3E}">
        <p14:creationId xmlns:p14="http://schemas.microsoft.com/office/powerpoint/2010/main" val="1326525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3" name="Picture Placeholder 15"/>
          <p:cNvSpPr>
            <a:spLocks noGrp="1"/>
          </p:cNvSpPr>
          <p:nvPr>
            <p:ph type="pic" sz="quarter" idx="10"/>
          </p:nvPr>
        </p:nvSpPr>
        <p:spPr>
          <a:xfrm>
            <a:off x="0" y="0"/>
            <a:ext cx="9144000" cy="6858000"/>
          </a:xfrm>
          <a:prstGeom prst="rect">
            <a:avLst/>
          </a:prstGeom>
          <a:solidFill>
            <a:schemeClr val="accent3">
              <a:lumMod val="20000"/>
              <a:lumOff val="80000"/>
            </a:schemeClr>
          </a:solidFill>
        </p:spPr>
      </p:sp>
    </p:spTree>
    <p:extLst>
      <p:ext uri="{BB962C8B-B14F-4D97-AF65-F5344CB8AC3E}">
        <p14:creationId xmlns:p14="http://schemas.microsoft.com/office/powerpoint/2010/main" val="1900626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79EB5078-06AD-D74C-2192-879728D40954}"/>
              </a:ext>
            </a:extLst>
          </p:cNvPr>
          <p:cNvSpPr>
            <a:spLocks noGrp="1"/>
          </p:cNvSpPr>
          <p:nvPr>
            <p:ph type="pic" sz="quarter" idx="10"/>
          </p:nvPr>
        </p:nvSpPr>
        <p:spPr>
          <a:xfrm>
            <a:off x="0" y="0"/>
            <a:ext cx="9144000" cy="6858000"/>
          </a:xfrm>
          <a:prstGeom prst="rect">
            <a:avLst/>
          </a:prstGeom>
          <a:solidFill>
            <a:schemeClr val="accent3">
              <a:lumMod val="20000"/>
              <a:lumOff val="80000"/>
            </a:schemeClr>
          </a:solidFill>
        </p:spPr>
      </p:sp>
    </p:spTree>
    <p:extLst>
      <p:ext uri="{BB962C8B-B14F-4D97-AF65-F5344CB8AC3E}">
        <p14:creationId xmlns:p14="http://schemas.microsoft.com/office/powerpoint/2010/main" val="2119789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B59BB8-A89E-53DE-D37E-93ECDE2E88A7}"/>
              </a:ext>
            </a:extLst>
          </p:cNvPr>
          <p:cNvSpPr/>
          <p:nvPr userDrawn="1"/>
        </p:nvSpPr>
        <p:spPr>
          <a:xfrm>
            <a:off x="0" y="0"/>
            <a:ext cx="9151938" cy="871538"/>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pic>
        <p:nvPicPr>
          <p:cNvPr id="1027" name="Picture 26">
            <a:extLst>
              <a:ext uri="{FF2B5EF4-FFF2-40B4-BE49-F238E27FC236}">
                <a16:creationId xmlns:a16="http://schemas.microsoft.com/office/drawing/2014/main" id="{2BB7E36B-3605-840D-FE37-9AC1D653D4C7}"/>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t="34891" b="34891"/>
          <a:stretch>
            <a:fillRect/>
          </a:stretch>
        </p:blipFill>
        <p:spPr bwMode="auto">
          <a:xfrm>
            <a:off x="-9525" y="-7938"/>
            <a:ext cx="272415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a:extLst>
              <a:ext uri="{FF2B5EF4-FFF2-40B4-BE49-F238E27FC236}">
                <a16:creationId xmlns:a16="http://schemas.microsoft.com/office/drawing/2014/main" id="{3E0B1A97-4D2D-E09D-8013-4D019787F92E}"/>
              </a:ext>
            </a:extLst>
          </p:cNvPr>
          <p:cNvSpPr/>
          <p:nvPr userDrawn="1"/>
        </p:nvSpPr>
        <p:spPr>
          <a:xfrm>
            <a:off x="-9525" y="6418263"/>
            <a:ext cx="9170988" cy="446087"/>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a:p>
        </p:txBody>
      </p:sp>
      <p:sp>
        <p:nvSpPr>
          <p:cNvPr id="25" name="Graphic 13">
            <a:extLst>
              <a:ext uri="{FF2B5EF4-FFF2-40B4-BE49-F238E27FC236}">
                <a16:creationId xmlns:a16="http://schemas.microsoft.com/office/drawing/2014/main" id="{94F8F5AF-432A-55F0-B085-CE0865ABD4D4}"/>
              </a:ext>
            </a:extLst>
          </p:cNvPr>
          <p:cNvSpPr/>
          <p:nvPr userDrawn="1"/>
        </p:nvSpPr>
        <p:spPr>
          <a:xfrm>
            <a:off x="-1" y="6418263"/>
            <a:ext cx="9151937" cy="363537"/>
          </a:xfrm>
          <a:custGeom>
            <a:avLst/>
            <a:gdLst>
              <a:gd name="connsiteX0" fmla="*/ 12203052 w 24406104"/>
              <a:gd name="connsiteY0" fmla="*/ 0 h 2853262"/>
              <a:gd name="connsiteX1" fmla="*/ 0 w 24406104"/>
              <a:gd name="connsiteY1" fmla="*/ 0 h 2853262"/>
              <a:gd name="connsiteX2" fmla="*/ 0 w 24406104"/>
              <a:gd name="connsiteY2" fmla="*/ 362438 h 2853262"/>
              <a:gd name="connsiteX3" fmla="*/ 12132964 w 24406104"/>
              <a:gd name="connsiteY3" fmla="*/ 2843432 h 2853262"/>
              <a:gd name="connsiteX4" fmla="*/ 12132964 w 24406104"/>
              <a:gd name="connsiteY4" fmla="*/ 2843432 h 2853262"/>
              <a:gd name="connsiteX5" fmla="*/ 12170940 w 24406104"/>
              <a:gd name="connsiteY5" fmla="*/ 2851079 h 2853262"/>
              <a:gd name="connsiteX6" fmla="*/ 12231343 w 24406104"/>
              <a:gd name="connsiteY6" fmla="*/ 2851843 h 2853262"/>
              <a:gd name="connsiteX7" fmla="*/ 12272887 w 24406104"/>
              <a:gd name="connsiteY7" fmla="*/ 2843432 h 2853262"/>
              <a:gd name="connsiteX8" fmla="*/ 12272887 w 24406104"/>
              <a:gd name="connsiteY8" fmla="*/ 2843432 h 2853262"/>
              <a:gd name="connsiteX9" fmla="*/ 24406104 w 24406104"/>
              <a:gd name="connsiteY9" fmla="*/ 362438 h 2853262"/>
              <a:gd name="connsiteX10" fmla="*/ 24406104 w 24406104"/>
              <a:gd name="connsiteY10" fmla="*/ 0 h 2853262"/>
              <a:gd name="connsiteX11" fmla="*/ 12203052 w 24406104"/>
              <a:gd name="connsiteY11" fmla="*/ 0 h 285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06104" h="2853262">
                <a:moveTo>
                  <a:pt x="12203052" y="0"/>
                </a:moveTo>
                <a:lnTo>
                  <a:pt x="0" y="0"/>
                </a:lnTo>
                <a:lnTo>
                  <a:pt x="0" y="362438"/>
                </a:lnTo>
                <a:lnTo>
                  <a:pt x="12132964" y="2843432"/>
                </a:lnTo>
                <a:lnTo>
                  <a:pt x="12132964" y="2843432"/>
                </a:lnTo>
                <a:lnTo>
                  <a:pt x="12170940" y="2851079"/>
                </a:lnTo>
                <a:cubicBezTo>
                  <a:pt x="12187506" y="2853118"/>
                  <a:pt x="12208405" y="2854392"/>
                  <a:pt x="12231343" y="2851843"/>
                </a:cubicBezTo>
                <a:lnTo>
                  <a:pt x="12272887" y="2843432"/>
                </a:lnTo>
                <a:lnTo>
                  <a:pt x="12272887" y="2843432"/>
                </a:lnTo>
                <a:lnTo>
                  <a:pt x="24406104" y="362438"/>
                </a:lnTo>
                <a:lnTo>
                  <a:pt x="24406104" y="0"/>
                </a:lnTo>
                <a:lnTo>
                  <a:pt x="12203052" y="0"/>
                </a:lnTo>
                <a:close/>
              </a:path>
            </a:pathLst>
          </a:custGeom>
          <a:solidFill>
            <a:srgbClr val="19405B"/>
          </a:solidFill>
          <a:ln w="25483" cap="flat">
            <a:noFill/>
            <a:prstDash val="solid"/>
            <a:miter/>
          </a:ln>
        </p:spPr>
        <p:txBody>
          <a:bodyPr anchor="ctr"/>
          <a:lstStyle/>
          <a:p>
            <a:pPr eaLnBrk="1" fontAlgn="auto" hangingPunct="1">
              <a:spcBef>
                <a:spcPts val="0"/>
              </a:spcBef>
              <a:spcAft>
                <a:spcPts val="0"/>
              </a:spcAft>
              <a:defRPr/>
            </a:pPr>
            <a:endParaRPr lang="en-US" sz="900" dirty="0">
              <a:latin typeface="+mn-lt"/>
            </a:endParaRPr>
          </a:p>
        </p:txBody>
      </p:sp>
      <p:sp>
        <p:nvSpPr>
          <p:cNvPr id="6" name="Slide Number Placeholder 5">
            <a:extLst>
              <a:ext uri="{FF2B5EF4-FFF2-40B4-BE49-F238E27FC236}">
                <a16:creationId xmlns:a16="http://schemas.microsoft.com/office/drawing/2014/main" id="{11A98F81-60D5-4CBD-A28A-F4C242924950}"/>
              </a:ext>
            </a:extLst>
          </p:cNvPr>
          <p:cNvSpPr>
            <a:spLocks noGrp="1"/>
          </p:cNvSpPr>
          <p:nvPr>
            <p:ph type="sldNum" sz="quarter" idx="4"/>
          </p:nvPr>
        </p:nvSpPr>
        <p:spPr>
          <a:xfrm>
            <a:off x="4048125" y="6416675"/>
            <a:ext cx="1055688" cy="365125"/>
          </a:xfrm>
          <a:prstGeom prst="rect">
            <a:avLst/>
          </a:prstGeom>
        </p:spPr>
        <p:txBody>
          <a:bodyPr vert="horz" wrap="square" lIns="91440" tIns="45720" rIns="91440" bIns="45720" numCol="1" anchor="ctr" anchorCtr="0" compatLnSpc="1">
            <a:prstTxWarp prst="textNoShape">
              <a:avLst/>
            </a:prstTxWarp>
          </a:bodyPr>
          <a:lstStyle>
            <a:lvl1pPr algn="ctr" eaLnBrk="1" fontAlgn="auto" hangingPunct="1">
              <a:spcBef>
                <a:spcPts val="0"/>
              </a:spcBef>
              <a:spcAft>
                <a:spcPts val="0"/>
              </a:spcAft>
              <a:defRPr sz="863" b="1">
                <a:solidFill>
                  <a:schemeClr val="bg1"/>
                </a:solidFill>
                <a:latin typeface="PT Sans" panose="020B0503020203020204" pitchFamily="34" charset="0"/>
                <a:ea typeface="PT Sans" panose="020B0503020203020204" pitchFamily="34" charset="0"/>
              </a:defRPr>
            </a:lvl1pPr>
          </a:lstStyle>
          <a:p>
            <a:pPr>
              <a:defRPr/>
            </a:pPr>
            <a:fld id="{ECAD2CC8-3F92-4FF7-B46A-885A3C180BB7}" type="slidenum">
              <a:rPr lang="en-US" altLang="en-US"/>
              <a:pPr>
                <a:defRPr/>
              </a:pPr>
              <a:t>‹#›</a:t>
            </a:fld>
            <a:endParaRPr lang="en-US" altLang="en-US" dirty="0"/>
          </a:p>
        </p:txBody>
      </p:sp>
      <p:pic>
        <p:nvPicPr>
          <p:cNvPr id="1034" name="Picture 26">
            <a:extLst>
              <a:ext uri="{FF2B5EF4-FFF2-40B4-BE49-F238E27FC236}">
                <a16:creationId xmlns:a16="http://schemas.microsoft.com/office/drawing/2014/main" id="{66868AF5-4BE0-2736-7383-FD08F0C78A93}"/>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t="34891" b="34891"/>
          <a:stretch>
            <a:fillRect/>
          </a:stretch>
        </p:blipFill>
        <p:spPr bwMode="auto">
          <a:xfrm>
            <a:off x="6437313" y="-17463"/>
            <a:ext cx="2724150" cy="88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Graphic 13">
            <a:extLst>
              <a:ext uri="{FF2B5EF4-FFF2-40B4-BE49-F238E27FC236}">
                <a16:creationId xmlns:a16="http://schemas.microsoft.com/office/drawing/2014/main" id="{07E87735-F6D7-1EED-46D0-3988223F7EAD}"/>
              </a:ext>
            </a:extLst>
          </p:cNvPr>
          <p:cNvSpPr>
            <a:spLocks/>
          </p:cNvSpPr>
          <p:nvPr userDrawn="1"/>
        </p:nvSpPr>
        <p:spPr bwMode="auto">
          <a:xfrm rot="10800000">
            <a:off x="1588" y="515938"/>
            <a:ext cx="9142412" cy="355600"/>
          </a:xfrm>
          <a:custGeom>
            <a:avLst/>
            <a:gdLst>
              <a:gd name="T0" fmla="*/ 538618 w 24406104"/>
              <a:gd name="T1" fmla="*/ 0 h 2853262"/>
              <a:gd name="T2" fmla="*/ 0 w 24406104"/>
              <a:gd name="T3" fmla="*/ 0 h 2853262"/>
              <a:gd name="T4" fmla="*/ 0 w 24406104"/>
              <a:gd name="T5" fmla="*/ 1 h 2853262"/>
              <a:gd name="T6" fmla="*/ 535524 w 24406104"/>
              <a:gd name="T7" fmla="*/ 11 h 2853262"/>
              <a:gd name="T8" fmla="*/ 535524 w 24406104"/>
              <a:gd name="T9" fmla="*/ 11 h 2853262"/>
              <a:gd name="T10" fmla="*/ 537200 w 24406104"/>
              <a:gd name="T11" fmla="*/ 11 h 2853262"/>
              <a:gd name="T12" fmla="*/ 539867 w 24406104"/>
              <a:gd name="T13" fmla="*/ 11 h 2853262"/>
              <a:gd name="T14" fmla="*/ 541700 w 24406104"/>
              <a:gd name="T15" fmla="*/ 11 h 2853262"/>
              <a:gd name="T16" fmla="*/ 541700 w 24406104"/>
              <a:gd name="T17" fmla="*/ 11 h 2853262"/>
              <a:gd name="T18" fmla="*/ 1077236 w 24406104"/>
              <a:gd name="T19" fmla="*/ 1 h 2853262"/>
              <a:gd name="T20" fmla="*/ 1077236 w 24406104"/>
              <a:gd name="T21" fmla="*/ 0 h 2853262"/>
              <a:gd name="T22" fmla="*/ 538618 w 24406104"/>
              <a:gd name="T23" fmla="*/ 0 h 28532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406104" h="2853262">
                <a:moveTo>
                  <a:pt x="12203052" y="0"/>
                </a:moveTo>
                <a:lnTo>
                  <a:pt x="0" y="0"/>
                </a:lnTo>
                <a:lnTo>
                  <a:pt x="0" y="362438"/>
                </a:lnTo>
                <a:lnTo>
                  <a:pt x="12132964" y="2843432"/>
                </a:lnTo>
                <a:lnTo>
                  <a:pt x="12170940" y="2851079"/>
                </a:lnTo>
                <a:cubicBezTo>
                  <a:pt x="12187506" y="2853118"/>
                  <a:pt x="12208405" y="2854392"/>
                  <a:pt x="12231343" y="2851843"/>
                </a:cubicBezTo>
                <a:lnTo>
                  <a:pt x="12272887" y="2843432"/>
                </a:lnTo>
                <a:lnTo>
                  <a:pt x="24406104" y="362438"/>
                </a:lnTo>
                <a:lnTo>
                  <a:pt x="24406104" y="0"/>
                </a:lnTo>
                <a:lnTo>
                  <a:pt x="12203052" y="0"/>
                </a:lnTo>
                <a:close/>
              </a:path>
            </a:pathLst>
          </a:custGeom>
          <a:solidFill>
            <a:srgbClr val="03617A"/>
          </a:solidFill>
          <a:ln>
            <a:noFill/>
          </a:ln>
        </p:spPr>
        <p:txBody>
          <a:bodyPr anchor="ctr"/>
          <a:lstStyle/>
          <a:p>
            <a:endParaRPr lang="en-US"/>
          </a:p>
        </p:txBody>
      </p:sp>
      <p:sp>
        <p:nvSpPr>
          <p:cNvPr id="2" name="TextBox 1">
            <a:extLst>
              <a:ext uri="{FF2B5EF4-FFF2-40B4-BE49-F238E27FC236}">
                <a16:creationId xmlns:a16="http://schemas.microsoft.com/office/drawing/2014/main" id="{FBE16C68-4893-29D3-9108-1F30E8D77EBE}"/>
              </a:ext>
            </a:extLst>
          </p:cNvPr>
          <p:cNvSpPr txBox="1"/>
          <p:nvPr userDrawn="1"/>
        </p:nvSpPr>
        <p:spPr>
          <a:xfrm>
            <a:off x="0" y="204788"/>
            <a:ext cx="9134475" cy="230187"/>
          </a:xfrm>
          <a:prstGeom prst="rect">
            <a:avLst/>
          </a:prstGeom>
          <a:noFill/>
        </p:spPr>
        <p:txBody>
          <a:bodyPr>
            <a:spAutoFit/>
          </a:bodyPr>
          <a:lstStyle/>
          <a:p>
            <a:pPr algn="ctr">
              <a:defRPr/>
            </a:pPr>
            <a:r>
              <a:rPr lang="en-US" sz="900" b="1" spc="563" dirty="0">
                <a:solidFill>
                  <a:prstClr val="white"/>
                </a:solidFill>
                <a:latin typeface="Work Sans" panose="00000800000000000000" pitchFamily="50" charset="0"/>
                <a:ea typeface="PT Sans" panose="020B0503020203020204" pitchFamily="34" charset="0"/>
              </a:rPr>
              <a:t>IOWA DEPARTMENT OF TRANSPORTATION</a:t>
            </a:r>
          </a:p>
        </p:txBody>
      </p:sp>
      <p:pic>
        <p:nvPicPr>
          <p:cNvPr id="3" name="Picture 2" descr="A picture containing text, clipart">
            <a:extLst>
              <a:ext uri="{FF2B5EF4-FFF2-40B4-BE49-F238E27FC236}">
                <a16:creationId xmlns:a16="http://schemas.microsoft.com/office/drawing/2014/main" id="{494255D0-39F1-E3D9-A3B9-04BFE1651B93}"/>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602976" y="397741"/>
            <a:ext cx="1926936" cy="481734"/>
          </a:xfrm>
          <a:prstGeom prst="rect">
            <a:avLst/>
          </a:prstGeom>
        </p:spPr>
      </p:pic>
    </p:spTree>
  </p:cSld>
  <p:clrMap bg1="lt1" tx1="dk1" bg2="lt2" tx2="dk2" accent1="accent1" accent2="accent2" accent3="accent3" accent4="accent4" accent5="accent5" accent6="accent6" hlink="hlink" folHlink="folHlink"/>
  <p:sldLayoutIdLst>
    <p:sldLayoutId id="2147483732" r:id="rId1"/>
    <p:sldLayoutId id="2147483733" r:id="rId2"/>
    <p:sldLayoutId id="2147483735" r:id="rId3"/>
    <p:sldLayoutId id="2147483736" r:id="rId4"/>
    <p:sldLayoutId id="2147483738" r:id="rId5"/>
    <p:sldLayoutId id="2147483739" r:id="rId6"/>
    <p:sldLayoutId id="2147483749" r:id="rId7"/>
    <p:sldLayoutId id="2147483751" r:id="rId8"/>
  </p:sldLayoutIdLst>
  <p:hf hdr="0" ftr="0" dt="0"/>
  <p:txStyles>
    <p:titleStyle>
      <a:lvl1pPr algn="l" defTabSz="684213" rtl="0" eaLnBrk="0" fontAlgn="base" hangingPunct="0">
        <a:lnSpc>
          <a:spcPct val="90000"/>
        </a:lnSpc>
        <a:spcBef>
          <a:spcPct val="0"/>
        </a:spcBef>
        <a:spcAft>
          <a:spcPct val="0"/>
        </a:spcAft>
        <a:defRPr sz="3200" b="1" kern="1200">
          <a:solidFill>
            <a:schemeClr val="tx1"/>
          </a:solidFill>
          <a:latin typeface="Roboto Slab" pitchFamily="2" charset="0"/>
          <a:ea typeface="Roboto Slab" pitchFamily="2" charset="0"/>
          <a:cs typeface="Roboto Slab" pitchFamily="2" charset="0"/>
        </a:defRPr>
      </a:lvl1pPr>
      <a:lvl2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2pPr>
      <a:lvl3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3pPr>
      <a:lvl4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4pPr>
      <a:lvl5pPr algn="l" defTabSz="684213" rtl="0" eaLnBrk="0" fontAlgn="base" hangingPunct="0">
        <a:lnSpc>
          <a:spcPct val="90000"/>
        </a:lnSpc>
        <a:spcBef>
          <a:spcPct val="0"/>
        </a:spcBef>
        <a:spcAft>
          <a:spcPct val="0"/>
        </a:spcAft>
        <a:defRPr sz="3200" b="1">
          <a:solidFill>
            <a:schemeClr val="tx1"/>
          </a:solidFill>
          <a:latin typeface="Roboto Slab" pitchFamily="2" charset="0"/>
          <a:ea typeface="Roboto Slab" pitchFamily="2" charset="0"/>
          <a:cs typeface="Roboto Slab" pitchFamily="2" charset="0"/>
        </a:defRPr>
      </a:lvl5pPr>
      <a:lvl6pPr marL="171496" algn="l" defTabSz="685388" rtl="0" fontAlgn="base">
        <a:lnSpc>
          <a:spcPct val="90000"/>
        </a:lnSpc>
        <a:spcBef>
          <a:spcPct val="0"/>
        </a:spcBef>
        <a:spcAft>
          <a:spcPct val="0"/>
        </a:spcAft>
        <a:defRPr sz="3264">
          <a:solidFill>
            <a:schemeClr val="tx1"/>
          </a:solidFill>
          <a:latin typeface="Calibri Light" panose="020F0302020204030204" pitchFamily="34" charset="0"/>
        </a:defRPr>
      </a:lvl6pPr>
      <a:lvl7pPr marL="342992" algn="l" defTabSz="685388" rtl="0" fontAlgn="base">
        <a:lnSpc>
          <a:spcPct val="90000"/>
        </a:lnSpc>
        <a:spcBef>
          <a:spcPct val="0"/>
        </a:spcBef>
        <a:spcAft>
          <a:spcPct val="0"/>
        </a:spcAft>
        <a:defRPr sz="3264">
          <a:solidFill>
            <a:schemeClr val="tx1"/>
          </a:solidFill>
          <a:latin typeface="Calibri Light" panose="020F0302020204030204" pitchFamily="34" charset="0"/>
        </a:defRPr>
      </a:lvl7pPr>
      <a:lvl8pPr marL="514487" algn="l" defTabSz="685388" rtl="0" fontAlgn="base">
        <a:lnSpc>
          <a:spcPct val="90000"/>
        </a:lnSpc>
        <a:spcBef>
          <a:spcPct val="0"/>
        </a:spcBef>
        <a:spcAft>
          <a:spcPct val="0"/>
        </a:spcAft>
        <a:defRPr sz="3264">
          <a:solidFill>
            <a:schemeClr val="tx1"/>
          </a:solidFill>
          <a:latin typeface="Calibri Light" panose="020F0302020204030204" pitchFamily="34" charset="0"/>
        </a:defRPr>
      </a:lvl8pPr>
      <a:lvl9pPr marL="685983" algn="l" defTabSz="685388" rtl="0" fontAlgn="base">
        <a:lnSpc>
          <a:spcPct val="90000"/>
        </a:lnSpc>
        <a:spcBef>
          <a:spcPct val="0"/>
        </a:spcBef>
        <a:spcAft>
          <a:spcPct val="0"/>
        </a:spcAft>
        <a:defRPr sz="3264">
          <a:solidFill>
            <a:schemeClr val="tx1"/>
          </a:solidFill>
          <a:latin typeface="Calibri Light" panose="020F0302020204030204" pitchFamily="34" charset="0"/>
        </a:defRPr>
      </a:lvl9pPr>
    </p:titleStyle>
    <p:bodyStyle>
      <a:lvl1pPr marL="169863" indent="-169863" algn="l" defTabSz="684213" rtl="0" eaLnBrk="0" fontAlgn="base" hangingPunct="0">
        <a:lnSpc>
          <a:spcPct val="90000"/>
        </a:lnSpc>
        <a:spcBef>
          <a:spcPts val="750"/>
        </a:spcBef>
        <a:spcAft>
          <a:spcPct val="0"/>
        </a:spcAft>
        <a:buFont typeface="Arial" panose="020B0604020202020204" pitchFamily="34" charset="0"/>
        <a:buChar char="•"/>
        <a:defRPr sz="2000" kern="12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sz="1700" kern="12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400" kern="12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1885982"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87"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93"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99" indent="-171453" algn="l" defTabSz="6858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2" rtl="0" eaLnBrk="1" latinLnBrk="0" hangingPunct="1">
        <a:defRPr sz="1350" kern="1200">
          <a:solidFill>
            <a:schemeClr val="tx1"/>
          </a:solidFill>
          <a:latin typeface="+mn-lt"/>
          <a:ea typeface="+mn-ea"/>
          <a:cs typeface="+mn-cs"/>
        </a:defRPr>
      </a:lvl1pPr>
      <a:lvl2pPr marL="342906" algn="l" defTabSz="685812" rtl="0" eaLnBrk="1" latinLnBrk="0" hangingPunct="1">
        <a:defRPr sz="1350" kern="1200">
          <a:solidFill>
            <a:schemeClr val="tx1"/>
          </a:solidFill>
          <a:latin typeface="+mn-lt"/>
          <a:ea typeface="+mn-ea"/>
          <a:cs typeface="+mn-cs"/>
        </a:defRPr>
      </a:lvl2pPr>
      <a:lvl3pPr marL="685812" algn="l" defTabSz="685812" rtl="0" eaLnBrk="1" latinLnBrk="0" hangingPunct="1">
        <a:defRPr sz="1350" kern="1200">
          <a:solidFill>
            <a:schemeClr val="tx1"/>
          </a:solidFill>
          <a:latin typeface="+mn-lt"/>
          <a:ea typeface="+mn-ea"/>
          <a:cs typeface="+mn-cs"/>
        </a:defRPr>
      </a:lvl3pPr>
      <a:lvl4pPr marL="1028717" algn="l" defTabSz="685812" rtl="0" eaLnBrk="1" latinLnBrk="0" hangingPunct="1">
        <a:defRPr sz="1350" kern="1200">
          <a:solidFill>
            <a:schemeClr val="tx1"/>
          </a:solidFill>
          <a:latin typeface="+mn-lt"/>
          <a:ea typeface="+mn-ea"/>
          <a:cs typeface="+mn-cs"/>
        </a:defRPr>
      </a:lvl4pPr>
      <a:lvl5pPr marL="1371623" algn="l" defTabSz="685812" rtl="0" eaLnBrk="1" latinLnBrk="0" hangingPunct="1">
        <a:defRPr sz="1350" kern="1200">
          <a:solidFill>
            <a:schemeClr val="tx1"/>
          </a:solidFill>
          <a:latin typeface="+mn-lt"/>
          <a:ea typeface="+mn-ea"/>
          <a:cs typeface="+mn-cs"/>
        </a:defRPr>
      </a:lvl5pPr>
      <a:lvl6pPr marL="1714529" algn="l" defTabSz="685812" rtl="0" eaLnBrk="1" latinLnBrk="0" hangingPunct="1">
        <a:defRPr sz="1350" kern="1200">
          <a:solidFill>
            <a:schemeClr val="tx1"/>
          </a:solidFill>
          <a:latin typeface="+mn-lt"/>
          <a:ea typeface="+mn-ea"/>
          <a:cs typeface="+mn-cs"/>
        </a:defRPr>
      </a:lvl6pPr>
      <a:lvl7pPr marL="2057434" algn="l" defTabSz="685812" rtl="0" eaLnBrk="1" latinLnBrk="0" hangingPunct="1">
        <a:defRPr sz="1350" kern="1200">
          <a:solidFill>
            <a:schemeClr val="tx1"/>
          </a:solidFill>
          <a:latin typeface="+mn-lt"/>
          <a:ea typeface="+mn-ea"/>
          <a:cs typeface="+mn-cs"/>
        </a:defRPr>
      </a:lvl7pPr>
      <a:lvl8pPr marL="2400340" algn="l" defTabSz="685812" rtl="0" eaLnBrk="1" latinLnBrk="0" hangingPunct="1">
        <a:defRPr sz="1350" kern="1200">
          <a:solidFill>
            <a:schemeClr val="tx1"/>
          </a:solidFill>
          <a:latin typeface="+mn-lt"/>
          <a:ea typeface="+mn-ea"/>
          <a:cs typeface="+mn-cs"/>
        </a:defRPr>
      </a:lvl8pPr>
      <a:lvl9pPr marL="2743246" algn="l" defTabSz="685812"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76006"/>
      </p:ext>
    </p:extLst>
  </p:cSld>
  <p:clrMap bg1="lt1" tx1="dk1" bg2="lt2" tx2="dk2" accent1="accent1" accent2="accent2" accent3="accent3" accent4="accent4" accent5="accent5" accent6="accent6" hlink="hlink" folHlink="folHlink"/>
  <p:sldLayoutIdLst>
    <p:sldLayoutId id="21474837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1</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1906222782"/>
              </p:ext>
            </p:extLst>
          </p:nvPr>
        </p:nvGraphicFramePr>
        <p:xfrm>
          <a:off x="177696" y="1567496"/>
          <a:ext cx="8788608" cy="2296543"/>
        </p:xfrm>
        <a:graphic>
          <a:graphicData uri="http://schemas.openxmlformats.org/drawingml/2006/table">
            <a:tbl>
              <a:tblPr firstRow="1" bandRow="1">
                <a:tableStyleId>{5C22544A-7EE6-4342-B048-85BDC9FD1C3A}</a:tableStyleId>
              </a:tblPr>
              <a:tblGrid>
                <a:gridCol w="2966337">
                  <a:extLst>
                    <a:ext uri="{9D8B030D-6E8A-4147-A177-3AD203B41FA5}">
                      <a16:colId xmlns:a16="http://schemas.microsoft.com/office/drawing/2014/main" val="3387879057"/>
                    </a:ext>
                  </a:extLst>
                </a:gridCol>
                <a:gridCol w="1327759">
                  <a:extLst>
                    <a:ext uri="{9D8B030D-6E8A-4147-A177-3AD203B41FA5}">
                      <a16:colId xmlns:a16="http://schemas.microsoft.com/office/drawing/2014/main" val="1861506818"/>
                    </a:ext>
                  </a:extLst>
                </a:gridCol>
                <a:gridCol w="663879">
                  <a:extLst>
                    <a:ext uri="{9D8B030D-6E8A-4147-A177-3AD203B41FA5}">
                      <a16:colId xmlns:a16="http://schemas.microsoft.com/office/drawing/2014/main" val="3420930524"/>
                    </a:ext>
                  </a:extLst>
                </a:gridCol>
                <a:gridCol w="1215025">
                  <a:extLst>
                    <a:ext uri="{9D8B030D-6E8A-4147-A177-3AD203B41FA5}">
                      <a16:colId xmlns:a16="http://schemas.microsoft.com/office/drawing/2014/main" val="467904483"/>
                    </a:ext>
                  </a:extLst>
                </a:gridCol>
                <a:gridCol w="1252603">
                  <a:extLst>
                    <a:ext uri="{9D8B030D-6E8A-4147-A177-3AD203B41FA5}">
                      <a16:colId xmlns:a16="http://schemas.microsoft.com/office/drawing/2014/main" val="3284072429"/>
                    </a:ext>
                  </a:extLst>
                </a:gridCol>
                <a:gridCol w="1363005">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PERCENT PARTICIPATION</a:t>
                      </a:r>
                    </a:p>
                  </a:txBody>
                  <a:tcPr anchor="ctr">
                    <a:solidFill>
                      <a:schemeClr val="tx2"/>
                    </a:solidFill>
                  </a:tcPr>
                </a:tc>
                <a:tc>
                  <a:txBody>
                    <a:bodyPr/>
                    <a:lstStyle/>
                    <a:p>
                      <a:pPr algn="ctr"/>
                      <a:r>
                        <a:rPr lang="en-US" sz="1300" b="1" dirty="0"/>
                        <a:t>RECOMMENDED AMOUNT</a:t>
                      </a:r>
                    </a:p>
                  </a:txBody>
                  <a:tcPr anchor="ctr">
                    <a:solidFill>
                      <a:schemeClr val="tx2"/>
                    </a:solidFill>
                  </a:tcPr>
                </a:tc>
                <a:extLst>
                  <a:ext uri="{0D108BD9-81ED-4DB2-BD59-A6C34878D82A}">
                    <a16:rowId xmlns:a16="http://schemas.microsoft.com/office/drawing/2014/main" val="2858427104"/>
                  </a:ext>
                </a:extLst>
              </a:tr>
              <a:tr h="765470">
                <a:tc>
                  <a:txBody>
                    <a:bodyPr/>
                    <a:lstStyle/>
                    <a:p>
                      <a:pPr algn="l"/>
                      <a:r>
                        <a:rPr lang="en-US" sz="1400" b="0" dirty="0">
                          <a:solidFill>
                            <a:schemeClr val="tx1"/>
                          </a:solidFill>
                        </a:rPr>
                        <a:t>Paving of approximately 2,650 feet of 560th Avenue and the construction of 1,500 feet of new roadway and intersection improvements at Iowa 210 and 560th Avenue located on the southeast side of town.</a:t>
                      </a:r>
                    </a:p>
                  </a:txBody>
                  <a:tcPr anchor="ctr">
                    <a:noFill/>
                  </a:tcPr>
                </a:tc>
                <a:tc>
                  <a:txBody>
                    <a:bodyPr/>
                    <a:lstStyle/>
                    <a:p>
                      <a:pPr algn="ctr"/>
                      <a:r>
                        <a:rPr lang="en-US" sz="1400" b="0" dirty="0">
                          <a:solidFill>
                            <a:schemeClr val="tx1"/>
                          </a:solidFill>
                        </a:rPr>
                        <a:t>Huxley</a:t>
                      </a:r>
                    </a:p>
                  </a:txBody>
                  <a:tcPr anchor="ctr">
                    <a:noFill/>
                  </a:tcPr>
                </a:tc>
                <a:tc>
                  <a:txBody>
                    <a:bodyPr/>
                    <a:lstStyle/>
                    <a:p>
                      <a:pPr algn="ctr"/>
                      <a:r>
                        <a:rPr lang="en-US" sz="1400" b="0" dirty="0">
                          <a:solidFill>
                            <a:schemeClr val="tx1"/>
                          </a:solidFill>
                        </a:rPr>
                        <a:t>69</a:t>
                      </a:r>
                    </a:p>
                  </a:txBody>
                  <a:tcPr anchor="ctr">
                    <a:noFill/>
                  </a:tcPr>
                </a:tc>
                <a:tc>
                  <a:txBody>
                    <a:bodyPr/>
                    <a:lstStyle/>
                    <a:p>
                      <a:pPr algn="ctr"/>
                      <a:r>
                        <a:rPr lang="en-US" sz="1400" b="0" dirty="0">
                          <a:solidFill>
                            <a:schemeClr val="tx1"/>
                          </a:solidFill>
                        </a:rPr>
                        <a:t>$4,178,879</a:t>
                      </a:r>
                    </a:p>
                  </a:txBody>
                  <a:tcPr anchor="ctr">
                    <a:noFill/>
                  </a:tcPr>
                </a:tc>
                <a:tc>
                  <a:txBody>
                    <a:bodyPr/>
                    <a:lstStyle/>
                    <a:p>
                      <a:pPr algn="ctr"/>
                      <a:r>
                        <a:rPr lang="en-US" sz="1400" b="0" dirty="0">
                          <a:solidFill>
                            <a:schemeClr val="tx1"/>
                          </a:solidFill>
                        </a:rPr>
                        <a:t>50%</a:t>
                      </a:r>
                    </a:p>
                  </a:txBody>
                  <a:tcPr anchor="ctr">
                    <a:noFill/>
                  </a:tcPr>
                </a:tc>
                <a:tc>
                  <a:txBody>
                    <a:bodyPr/>
                    <a:lstStyle/>
                    <a:p>
                      <a:pPr algn="ctr"/>
                      <a:r>
                        <a:rPr lang="en-US" sz="1400" b="0" dirty="0">
                          <a:solidFill>
                            <a:schemeClr val="tx1"/>
                          </a:solidFill>
                        </a:rPr>
                        <a:t>$2,089,439</a:t>
                      </a:r>
                    </a:p>
                  </a:txBody>
                  <a:tcPr anchor="ctr">
                    <a:noFill/>
                  </a:tcPr>
                </a:tc>
                <a:extLst>
                  <a:ext uri="{0D108BD9-81ED-4DB2-BD59-A6C34878D82A}">
                    <a16:rowId xmlns:a16="http://schemas.microsoft.com/office/drawing/2014/main" val="3927041213"/>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5" y="1087848"/>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Local Development Recommendation</a:t>
            </a:r>
          </a:p>
        </p:txBody>
      </p:sp>
      <p:pic>
        <p:nvPicPr>
          <p:cNvPr id="7" name="Picture 6">
            <a:extLst>
              <a:ext uri="{FF2B5EF4-FFF2-40B4-BE49-F238E27FC236}">
                <a16:creationId xmlns:a16="http://schemas.microsoft.com/office/drawing/2014/main" id="{C1E9070A-022C-3791-5D91-8085BB45E0AE}"/>
              </a:ext>
            </a:extLst>
          </p:cNvPr>
          <p:cNvPicPr>
            <a:picLocks noChangeAspect="1"/>
          </p:cNvPicPr>
          <p:nvPr/>
        </p:nvPicPr>
        <p:blipFill>
          <a:blip r:embed="rId2"/>
          <a:stretch>
            <a:fillRect/>
          </a:stretch>
        </p:blipFill>
        <p:spPr>
          <a:xfrm>
            <a:off x="2854810" y="4052989"/>
            <a:ext cx="3405806" cy="1862036"/>
          </a:xfrm>
          <a:prstGeom prst="rect">
            <a:avLst/>
          </a:prstGeom>
        </p:spPr>
      </p:pic>
    </p:spTree>
    <p:extLst>
      <p:ext uri="{BB962C8B-B14F-4D97-AF65-F5344CB8AC3E}">
        <p14:creationId xmlns:p14="http://schemas.microsoft.com/office/powerpoint/2010/main" val="1054021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076F08F-2451-380B-26F1-4A69203C1832}"/>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6A537397-34AE-8675-5E0C-19A76B6386B2}"/>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2</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532B709-36D2-77BA-BB5F-39329CBD77FE}"/>
              </a:ext>
            </a:extLst>
          </p:cNvPr>
          <p:cNvGraphicFramePr>
            <a:graphicFrameLocks noGrp="1"/>
          </p:cNvGraphicFramePr>
          <p:nvPr>
            <p:extLst>
              <p:ext uri="{D42A27DB-BD31-4B8C-83A1-F6EECF244321}">
                <p14:modId xmlns:p14="http://schemas.microsoft.com/office/powerpoint/2010/main" val="1869014162"/>
              </p:ext>
            </p:extLst>
          </p:nvPr>
        </p:nvGraphicFramePr>
        <p:xfrm>
          <a:off x="177696" y="1567496"/>
          <a:ext cx="8788608" cy="1690413"/>
        </p:xfrm>
        <a:graphic>
          <a:graphicData uri="http://schemas.openxmlformats.org/drawingml/2006/table">
            <a:tbl>
              <a:tblPr firstRow="1" bandRow="1">
                <a:tableStyleId>{5C22544A-7EE6-4342-B048-85BDC9FD1C3A}</a:tableStyleId>
              </a:tblPr>
              <a:tblGrid>
                <a:gridCol w="2966337">
                  <a:extLst>
                    <a:ext uri="{9D8B030D-6E8A-4147-A177-3AD203B41FA5}">
                      <a16:colId xmlns:a16="http://schemas.microsoft.com/office/drawing/2014/main" val="3387879057"/>
                    </a:ext>
                  </a:extLst>
                </a:gridCol>
                <a:gridCol w="1327759">
                  <a:extLst>
                    <a:ext uri="{9D8B030D-6E8A-4147-A177-3AD203B41FA5}">
                      <a16:colId xmlns:a16="http://schemas.microsoft.com/office/drawing/2014/main" val="1861506818"/>
                    </a:ext>
                  </a:extLst>
                </a:gridCol>
                <a:gridCol w="663879">
                  <a:extLst>
                    <a:ext uri="{9D8B030D-6E8A-4147-A177-3AD203B41FA5}">
                      <a16:colId xmlns:a16="http://schemas.microsoft.com/office/drawing/2014/main" val="3420930524"/>
                    </a:ext>
                  </a:extLst>
                </a:gridCol>
                <a:gridCol w="1215025">
                  <a:extLst>
                    <a:ext uri="{9D8B030D-6E8A-4147-A177-3AD203B41FA5}">
                      <a16:colId xmlns:a16="http://schemas.microsoft.com/office/drawing/2014/main" val="467904483"/>
                    </a:ext>
                  </a:extLst>
                </a:gridCol>
                <a:gridCol w="1252603">
                  <a:extLst>
                    <a:ext uri="{9D8B030D-6E8A-4147-A177-3AD203B41FA5}">
                      <a16:colId xmlns:a16="http://schemas.microsoft.com/office/drawing/2014/main" val="3284072429"/>
                    </a:ext>
                  </a:extLst>
                </a:gridCol>
                <a:gridCol w="1363005">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PERCENT PARTICIPATION</a:t>
                      </a:r>
                    </a:p>
                  </a:txBody>
                  <a:tcPr anchor="ctr">
                    <a:solidFill>
                      <a:schemeClr val="tx2"/>
                    </a:solidFill>
                  </a:tcPr>
                </a:tc>
                <a:tc>
                  <a:txBody>
                    <a:bodyPr/>
                    <a:lstStyle/>
                    <a:p>
                      <a:pPr algn="ctr"/>
                      <a:r>
                        <a:rPr lang="en-US" sz="1300" b="1" dirty="0"/>
                        <a:t>RECOMMENDED AMOUNT</a:t>
                      </a:r>
                    </a:p>
                  </a:txBody>
                  <a:tcPr anchor="ctr">
                    <a:solidFill>
                      <a:schemeClr val="tx2"/>
                    </a:solidFill>
                  </a:tcPr>
                </a:tc>
                <a:extLst>
                  <a:ext uri="{0D108BD9-81ED-4DB2-BD59-A6C34878D82A}">
                    <a16:rowId xmlns:a16="http://schemas.microsoft.com/office/drawing/2014/main" val="2858427104"/>
                  </a:ext>
                </a:extLst>
              </a:tr>
              <a:tr h="765470">
                <a:tc>
                  <a:txBody>
                    <a:bodyPr/>
                    <a:lstStyle/>
                    <a:p>
                      <a:pPr algn="l"/>
                      <a:r>
                        <a:rPr lang="en-US" sz="1400" b="0" dirty="0">
                          <a:solidFill>
                            <a:schemeClr val="tx1"/>
                          </a:solidFill>
                        </a:rPr>
                        <a:t>Construction of approximately 560 feet of 3rd Street NW located on the northwest side of town.</a:t>
                      </a:r>
                    </a:p>
                  </a:txBody>
                  <a:tcPr anchor="ctr">
                    <a:noFill/>
                  </a:tcPr>
                </a:tc>
                <a:tc>
                  <a:txBody>
                    <a:bodyPr/>
                    <a:lstStyle/>
                    <a:p>
                      <a:pPr algn="ctr"/>
                      <a:r>
                        <a:rPr lang="en-US" sz="1400" b="0" dirty="0">
                          <a:solidFill>
                            <a:schemeClr val="tx1"/>
                          </a:solidFill>
                        </a:rPr>
                        <a:t>Sioux Center</a:t>
                      </a:r>
                    </a:p>
                  </a:txBody>
                  <a:tcPr anchor="ctr">
                    <a:noFill/>
                  </a:tcPr>
                </a:tc>
                <a:tc>
                  <a:txBody>
                    <a:bodyPr/>
                    <a:lstStyle/>
                    <a:p>
                      <a:pPr algn="ctr"/>
                      <a:r>
                        <a:rPr lang="en-US" sz="1400" b="0" dirty="0">
                          <a:solidFill>
                            <a:schemeClr val="tx1"/>
                          </a:solidFill>
                        </a:rPr>
                        <a:t>65</a:t>
                      </a:r>
                    </a:p>
                  </a:txBody>
                  <a:tcPr anchor="ctr">
                    <a:noFill/>
                  </a:tcPr>
                </a:tc>
                <a:tc>
                  <a:txBody>
                    <a:bodyPr/>
                    <a:lstStyle/>
                    <a:p>
                      <a:pPr algn="ctr"/>
                      <a:r>
                        <a:rPr lang="en-US" sz="1400" b="0" dirty="0">
                          <a:solidFill>
                            <a:schemeClr val="tx1"/>
                          </a:solidFill>
                        </a:rPr>
                        <a:t>$552,940</a:t>
                      </a:r>
                    </a:p>
                  </a:txBody>
                  <a:tcPr anchor="ctr">
                    <a:noFill/>
                  </a:tcPr>
                </a:tc>
                <a:tc>
                  <a:txBody>
                    <a:bodyPr/>
                    <a:lstStyle/>
                    <a:p>
                      <a:pPr algn="ctr"/>
                      <a:r>
                        <a:rPr lang="en-US" sz="1400" b="0" dirty="0">
                          <a:solidFill>
                            <a:schemeClr val="tx1"/>
                          </a:solidFill>
                        </a:rPr>
                        <a:t>50%</a:t>
                      </a:r>
                    </a:p>
                  </a:txBody>
                  <a:tcPr anchor="ctr">
                    <a:noFill/>
                  </a:tcPr>
                </a:tc>
                <a:tc>
                  <a:txBody>
                    <a:bodyPr/>
                    <a:lstStyle/>
                    <a:p>
                      <a:pPr algn="ctr"/>
                      <a:r>
                        <a:rPr lang="en-US" sz="1400" b="0" dirty="0">
                          <a:solidFill>
                            <a:schemeClr val="tx1"/>
                          </a:solidFill>
                        </a:rPr>
                        <a:t>$276,470</a:t>
                      </a:r>
                    </a:p>
                  </a:txBody>
                  <a:tcPr anchor="ctr">
                    <a:noFill/>
                  </a:tcPr>
                </a:tc>
                <a:extLst>
                  <a:ext uri="{0D108BD9-81ED-4DB2-BD59-A6C34878D82A}">
                    <a16:rowId xmlns:a16="http://schemas.microsoft.com/office/drawing/2014/main" val="3927041213"/>
                  </a:ext>
                </a:extLst>
              </a:tr>
            </a:tbl>
          </a:graphicData>
        </a:graphic>
      </p:graphicFrame>
      <p:sp>
        <p:nvSpPr>
          <p:cNvPr id="5" name="Title Placeholder 1">
            <a:extLst>
              <a:ext uri="{FF2B5EF4-FFF2-40B4-BE49-F238E27FC236}">
                <a16:creationId xmlns:a16="http://schemas.microsoft.com/office/drawing/2014/main" id="{9DB06DB4-6196-E421-9770-80561F682435}"/>
              </a:ext>
            </a:extLst>
          </p:cNvPr>
          <p:cNvSpPr txBox="1">
            <a:spLocks noChangeArrowheads="1"/>
          </p:cNvSpPr>
          <p:nvPr/>
        </p:nvSpPr>
        <p:spPr bwMode="auto">
          <a:xfrm>
            <a:off x="211015" y="1087848"/>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Local Development Recommendation</a:t>
            </a:r>
          </a:p>
        </p:txBody>
      </p:sp>
      <p:pic>
        <p:nvPicPr>
          <p:cNvPr id="6" name="Picture 5">
            <a:extLst>
              <a:ext uri="{FF2B5EF4-FFF2-40B4-BE49-F238E27FC236}">
                <a16:creationId xmlns:a16="http://schemas.microsoft.com/office/drawing/2014/main" id="{3832603B-48EC-AFEE-5FB6-B0485EB03603}"/>
              </a:ext>
            </a:extLst>
          </p:cNvPr>
          <p:cNvPicPr>
            <a:picLocks noChangeAspect="1"/>
          </p:cNvPicPr>
          <p:nvPr/>
        </p:nvPicPr>
        <p:blipFill>
          <a:blip r:embed="rId2"/>
          <a:stretch>
            <a:fillRect/>
          </a:stretch>
        </p:blipFill>
        <p:spPr>
          <a:xfrm>
            <a:off x="3022134" y="3410119"/>
            <a:ext cx="3071158" cy="2144734"/>
          </a:xfrm>
          <a:prstGeom prst="rect">
            <a:avLst/>
          </a:prstGeom>
        </p:spPr>
      </p:pic>
    </p:spTree>
    <p:extLst>
      <p:ext uri="{BB962C8B-B14F-4D97-AF65-F5344CB8AC3E}">
        <p14:creationId xmlns:p14="http://schemas.microsoft.com/office/powerpoint/2010/main" val="2720504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5A385-F867-238C-107C-74A3E315D8B7}"/>
            </a:ext>
          </a:extLst>
        </p:cNvPr>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C8984A33-CD70-AE27-938B-E44FFE65A00B}"/>
              </a:ext>
            </a:extLst>
          </p:cNvPr>
          <p:cNvSpPr txBox="1">
            <a:spLocks noChangeArrowheads="1"/>
          </p:cNvSpPr>
          <p:nvPr/>
        </p:nvSpPr>
        <p:spPr bwMode="auto">
          <a:xfrm>
            <a:off x="3543300" y="5707063"/>
            <a:ext cx="2057400" cy="207962"/>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54D6FCA2-1E15-4165-90AF-33B6D06C4B3D}"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3</a:t>
            </a:fld>
            <a:endPar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sp>
        <p:nvSpPr>
          <p:cNvPr id="4" name="Slide Number Placeholder 5">
            <a:extLst>
              <a:ext uri="{FF2B5EF4-FFF2-40B4-BE49-F238E27FC236}">
                <a16:creationId xmlns:a16="http://schemas.microsoft.com/office/drawing/2014/main" id="{9605E659-159B-D324-6DA7-993E09313E86}"/>
              </a:ext>
            </a:extLst>
          </p:cNvPr>
          <p:cNvSpPr txBox="1">
            <a:spLocks noChangeArrowheads="1"/>
          </p:cNvSpPr>
          <p:nvPr/>
        </p:nvSpPr>
        <p:spPr bwMode="auto">
          <a:xfrm>
            <a:off x="3529013" y="6538913"/>
            <a:ext cx="2057400" cy="206375"/>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fontAlgn="auto" hangingPunct="1">
              <a:spcBef>
                <a:spcPts val="0"/>
              </a:spcBef>
              <a:spcAft>
                <a:spcPts val="0"/>
              </a:spcAft>
              <a:defRPr/>
            </a:pPr>
            <a:fld id="{26599A15-E7B5-4AC7-A545-16D5005A5D6E}" type="slidenum">
              <a:rPr lang="en-US" altLang="en-US" sz="863" b="1">
                <a:solidFill>
                  <a:schemeClr val="bg1"/>
                </a:solidFill>
                <a:latin typeface="PT Sans" panose="020B0503020203020204" pitchFamily="34" charset="0"/>
                <a:ea typeface="PT Sans" panose="020B0503020203020204" pitchFamily="34" charset="0"/>
                <a:cs typeface="PT Sans" panose="020B0503020203020204" pitchFamily="34" charset="0"/>
              </a:rPr>
              <a:pPr algn="ctr" eaLnBrk="1" fontAlgn="auto" hangingPunct="1">
                <a:spcBef>
                  <a:spcPts val="0"/>
                </a:spcBef>
                <a:spcAft>
                  <a:spcPts val="0"/>
                </a:spcAft>
                <a:defRPr/>
              </a:pPr>
              <a:t>3</a:t>
            </a:fld>
            <a:endParaRPr lang="en-US" altLang="en-US" sz="863" b="1" dirty="0">
              <a:solidFill>
                <a:schemeClr val="bg1"/>
              </a:solidFill>
              <a:latin typeface="PT Sans" panose="020B0503020203020204" pitchFamily="34" charset="0"/>
              <a:ea typeface="PT Sans" panose="020B0503020203020204" pitchFamily="34" charset="0"/>
              <a:cs typeface="PT Sans" panose="020B0503020203020204" pitchFamily="34" charset="0"/>
            </a:endParaRPr>
          </a:p>
        </p:txBody>
      </p:sp>
      <p:graphicFrame>
        <p:nvGraphicFramePr>
          <p:cNvPr id="3" name="Table 2">
            <a:extLst>
              <a:ext uri="{FF2B5EF4-FFF2-40B4-BE49-F238E27FC236}">
                <a16:creationId xmlns:a16="http://schemas.microsoft.com/office/drawing/2014/main" id="{2410AD20-8D11-B28A-5467-3D2BEE352A4A}"/>
              </a:ext>
            </a:extLst>
          </p:cNvPr>
          <p:cNvGraphicFramePr>
            <a:graphicFrameLocks noGrp="1"/>
          </p:cNvGraphicFramePr>
          <p:nvPr>
            <p:extLst>
              <p:ext uri="{D42A27DB-BD31-4B8C-83A1-F6EECF244321}">
                <p14:modId xmlns:p14="http://schemas.microsoft.com/office/powerpoint/2010/main" val="1083943438"/>
              </p:ext>
            </p:extLst>
          </p:nvPr>
        </p:nvGraphicFramePr>
        <p:xfrm>
          <a:off x="177696" y="1567496"/>
          <a:ext cx="8788608" cy="1869823"/>
        </p:xfrm>
        <a:graphic>
          <a:graphicData uri="http://schemas.openxmlformats.org/drawingml/2006/table">
            <a:tbl>
              <a:tblPr firstRow="1" bandRow="1">
                <a:tableStyleId>{5C22544A-7EE6-4342-B048-85BDC9FD1C3A}</a:tableStyleId>
              </a:tblPr>
              <a:tblGrid>
                <a:gridCol w="2966337">
                  <a:extLst>
                    <a:ext uri="{9D8B030D-6E8A-4147-A177-3AD203B41FA5}">
                      <a16:colId xmlns:a16="http://schemas.microsoft.com/office/drawing/2014/main" val="3387879057"/>
                    </a:ext>
                  </a:extLst>
                </a:gridCol>
                <a:gridCol w="1327759">
                  <a:extLst>
                    <a:ext uri="{9D8B030D-6E8A-4147-A177-3AD203B41FA5}">
                      <a16:colId xmlns:a16="http://schemas.microsoft.com/office/drawing/2014/main" val="1861506818"/>
                    </a:ext>
                  </a:extLst>
                </a:gridCol>
                <a:gridCol w="663879">
                  <a:extLst>
                    <a:ext uri="{9D8B030D-6E8A-4147-A177-3AD203B41FA5}">
                      <a16:colId xmlns:a16="http://schemas.microsoft.com/office/drawing/2014/main" val="3420930524"/>
                    </a:ext>
                  </a:extLst>
                </a:gridCol>
                <a:gridCol w="1215025">
                  <a:extLst>
                    <a:ext uri="{9D8B030D-6E8A-4147-A177-3AD203B41FA5}">
                      <a16:colId xmlns:a16="http://schemas.microsoft.com/office/drawing/2014/main" val="467904483"/>
                    </a:ext>
                  </a:extLst>
                </a:gridCol>
                <a:gridCol w="1252603">
                  <a:extLst>
                    <a:ext uri="{9D8B030D-6E8A-4147-A177-3AD203B41FA5}">
                      <a16:colId xmlns:a16="http://schemas.microsoft.com/office/drawing/2014/main" val="3284072429"/>
                    </a:ext>
                  </a:extLst>
                </a:gridCol>
                <a:gridCol w="1363005">
                  <a:extLst>
                    <a:ext uri="{9D8B030D-6E8A-4147-A177-3AD203B41FA5}">
                      <a16:colId xmlns:a16="http://schemas.microsoft.com/office/drawing/2014/main" val="1639893002"/>
                    </a:ext>
                  </a:extLst>
                </a:gridCol>
              </a:tblGrid>
              <a:tr h="924943">
                <a:tc>
                  <a:txBody>
                    <a:bodyPr/>
                    <a:lstStyle/>
                    <a:p>
                      <a:pPr algn="ctr"/>
                      <a:r>
                        <a:rPr lang="en-US" sz="1300" b="1" dirty="0"/>
                        <a:t>PROJECT NAME</a:t>
                      </a:r>
                    </a:p>
                  </a:txBody>
                  <a:tcPr anchor="c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solidFill>
                      <a:schemeClr val="tx2"/>
                    </a:solidFill>
                  </a:tcPr>
                </a:tc>
                <a:tc>
                  <a:txBody>
                    <a:bodyPr/>
                    <a:lstStyle/>
                    <a:p>
                      <a:pPr algn="ctr"/>
                      <a:r>
                        <a:rPr lang="en-US" sz="1300" b="1" dirty="0"/>
                        <a:t>SCORE</a:t>
                      </a:r>
                    </a:p>
                  </a:txBody>
                  <a:tcPr anchor="ctr">
                    <a:solidFill>
                      <a:schemeClr val="tx2"/>
                    </a:solidFill>
                  </a:tcPr>
                </a:tc>
                <a:tc>
                  <a:txBody>
                    <a:bodyPr/>
                    <a:lstStyle/>
                    <a:p>
                      <a:pPr algn="ctr"/>
                      <a:r>
                        <a:rPr lang="en-US" sz="1300" b="1" dirty="0"/>
                        <a:t>TOTAL PROJECT COST</a:t>
                      </a:r>
                    </a:p>
                  </a:txBody>
                  <a:tcPr anchor="ctr">
                    <a:solidFill>
                      <a:schemeClr val="tx2"/>
                    </a:solidFill>
                  </a:tcPr>
                </a:tc>
                <a:tc>
                  <a:txBody>
                    <a:bodyPr/>
                    <a:lstStyle/>
                    <a:p>
                      <a:pPr algn="ctr"/>
                      <a:r>
                        <a:rPr lang="en-US" sz="1300" b="1" dirty="0"/>
                        <a:t>PERCENT PARTICIPATION</a:t>
                      </a:r>
                    </a:p>
                  </a:txBody>
                  <a:tcPr anchor="ctr">
                    <a:solidFill>
                      <a:schemeClr val="tx2"/>
                    </a:solidFill>
                  </a:tcPr>
                </a:tc>
                <a:tc>
                  <a:txBody>
                    <a:bodyPr/>
                    <a:lstStyle/>
                    <a:p>
                      <a:pPr algn="ctr"/>
                      <a:r>
                        <a:rPr lang="en-US" sz="1300" b="1" dirty="0"/>
                        <a:t>RECOMMENDED AMOUNT</a:t>
                      </a:r>
                    </a:p>
                  </a:txBody>
                  <a:tcPr anchor="ctr">
                    <a:solidFill>
                      <a:schemeClr val="tx2"/>
                    </a:solidFill>
                  </a:tcPr>
                </a:tc>
                <a:extLst>
                  <a:ext uri="{0D108BD9-81ED-4DB2-BD59-A6C34878D82A}">
                    <a16:rowId xmlns:a16="http://schemas.microsoft.com/office/drawing/2014/main" val="2858427104"/>
                  </a:ext>
                </a:extLst>
              </a:tr>
              <a:tr h="765470">
                <a:tc>
                  <a:txBody>
                    <a:bodyPr/>
                    <a:lstStyle/>
                    <a:p>
                      <a:pPr algn="l"/>
                      <a:r>
                        <a:rPr lang="en-US" sz="1400" b="0" dirty="0">
                          <a:solidFill>
                            <a:schemeClr val="tx1"/>
                          </a:solidFill>
                        </a:rPr>
                        <a:t>Construct approximately 1,700 feet of Wolfe Lane </a:t>
                      </a:r>
                      <a:r>
                        <a:rPr lang="en-US" sz="1400" b="0">
                          <a:solidFill>
                            <a:schemeClr val="tx1"/>
                          </a:solidFill>
                        </a:rPr>
                        <a:t>and 610 feet </a:t>
                      </a:r>
                      <a:r>
                        <a:rPr lang="en-US" sz="1400" b="0" dirty="0">
                          <a:solidFill>
                            <a:schemeClr val="tx1"/>
                          </a:solidFill>
                        </a:rPr>
                        <a:t>of North Lane l</a:t>
                      </a:r>
                      <a:r>
                        <a:rPr lang="en-US" sz="1400" kern="1200" dirty="0">
                          <a:solidFill>
                            <a:schemeClr val="dk1"/>
                          </a:solidFill>
                          <a:effectLst/>
                          <a:latin typeface="+mn-lt"/>
                          <a:ea typeface="+mn-ea"/>
                          <a:cs typeface="+mn-cs"/>
                        </a:rPr>
                        <a:t>ocated on the southwest side of town </a:t>
                      </a:r>
                      <a:r>
                        <a:rPr lang="en-US" sz="1400" b="0" dirty="0">
                          <a:solidFill>
                            <a:schemeClr val="tx1"/>
                          </a:solidFill>
                        </a:rPr>
                        <a:t>(Certified Site Amendment)</a:t>
                      </a:r>
                    </a:p>
                  </a:txBody>
                  <a:tcPr anchor="ctr">
                    <a:noFill/>
                  </a:tcPr>
                </a:tc>
                <a:tc>
                  <a:txBody>
                    <a:bodyPr/>
                    <a:lstStyle/>
                    <a:p>
                      <a:pPr algn="ctr"/>
                      <a:r>
                        <a:rPr lang="en-US" sz="1400" b="0" dirty="0">
                          <a:solidFill>
                            <a:schemeClr val="tx1"/>
                          </a:solidFill>
                        </a:rPr>
                        <a:t>Waterloo</a:t>
                      </a:r>
                    </a:p>
                  </a:txBody>
                  <a:tcPr anchor="ctr">
                    <a:noFill/>
                  </a:tcPr>
                </a:tc>
                <a:tc>
                  <a:txBody>
                    <a:bodyPr/>
                    <a:lstStyle/>
                    <a:p>
                      <a:pPr algn="ctr"/>
                      <a:r>
                        <a:rPr lang="en-US" sz="1400" b="0" dirty="0">
                          <a:solidFill>
                            <a:schemeClr val="tx1"/>
                          </a:solidFill>
                        </a:rPr>
                        <a:t>66</a:t>
                      </a:r>
                    </a:p>
                  </a:txBody>
                  <a:tcPr anchor="ctr">
                    <a:noFill/>
                  </a:tcPr>
                </a:tc>
                <a:tc>
                  <a:txBody>
                    <a:bodyPr/>
                    <a:lstStyle/>
                    <a:p>
                      <a:pPr algn="ctr"/>
                      <a:r>
                        <a:rPr lang="en-US" sz="1400" b="0" dirty="0">
                          <a:solidFill>
                            <a:schemeClr val="tx1"/>
                          </a:solidFill>
                        </a:rPr>
                        <a:t>$1,162,513</a:t>
                      </a:r>
                    </a:p>
                  </a:txBody>
                  <a:tcPr anchor="ctr">
                    <a:noFill/>
                  </a:tcPr>
                </a:tc>
                <a:tc>
                  <a:txBody>
                    <a:bodyPr/>
                    <a:lstStyle/>
                    <a:p>
                      <a:pPr algn="ctr"/>
                      <a:r>
                        <a:rPr lang="en-US" sz="1400" b="0" dirty="0">
                          <a:solidFill>
                            <a:schemeClr val="tx1"/>
                          </a:solidFill>
                        </a:rPr>
                        <a:t>60%</a:t>
                      </a:r>
                    </a:p>
                  </a:txBody>
                  <a:tcPr anchor="ctr">
                    <a:noFill/>
                  </a:tcPr>
                </a:tc>
                <a:tc>
                  <a:txBody>
                    <a:bodyPr/>
                    <a:lstStyle/>
                    <a:p>
                      <a:pPr algn="ctr"/>
                      <a:r>
                        <a:rPr lang="en-US" sz="1400" b="0" dirty="0">
                          <a:solidFill>
                            <a:schemeClr val="tx1"/>
                          </a:solidFill>
                        </a:rPr>
                        <a:t>$697,508</a:t>
                      </a:r>
                    </a:p>
                  </a:txBody>
                  <a:tcPr anchor="ctr">
                    <a:noFill/>
                  </a:tcPr>
                </a:tc>
                <a:extLst>
                  <a:ext uri="{0D108BD9-81ED-4DB2-BD59-A6C34878D82A}">
                    <a16:rowId xmlns:a16="http://schemas.microsoft.com/office/drawing/2014/main" val="3927041213"/>
                  </a:ext>
                </a:extLst>
              </a:tr>
            </a:tbl>
          </a:graphicData>
        </a:graphic>
      </p:graphicFrame>
      <p:sp>
        <p:nvSpPr>
          <p:cNvPr id="5" name="Title Placeholder 1">
            <a:extLst>
              <a:ext uri="{FF2B5EF4-FFF2-40B4-BE49-F238E27FC236}">
                <a16:creationId xmlns:a16="http://schemas.microsoft.com/office/drawing/2014/main" id="{B3550789-E4C7-C71E-AE88-7FF48C45EAA8}"/>
              </a:ext>
            </a:extLst>
          </p:cNvPr>
          <p:cNvSpPr txBox="1">
            <a:spLocks noChangeArrowheads="1"/>
          </p:cNvSpPr>
          <p:nvPr/>
        </p:nvSpPr>
        <p:spPr bwMode="auto">
          <a:xfrm>
            <a:off x="211015" y="1087848"/>
            <a:ext cx="8755289" cy="479648"/>
          </a:xfrm>
          <a:prstGeom prst="rect">
            <a:avLst/>
          </a:prstGeom>
          <a:noFill/>
          <a:ln>
            <a:noFill/>
          </a:ln>
        </p:spPr>
        <p:txBody>
          <a:bodyPr anchor="ctr"/>
          <a:lstStyle>
            <a:lvl1pPr defTabSz="1827213">
              <a:lnSpc>
                <a:spcPct val="90000"/>
              </a:lnSpc>
              <a:spcBef>
                <a:spcPts val="1500"/>
              </a:spcBef>
              <a:buFont typeface="Arial" panose="020B0604020202020204" pitchFamily="34" charset="0"/>
              <a:buChar char="•"/>
              <a:defRPr sz="4100">
                <a:solidFill>
                  <a:schemeClr val="tx1"/>
                </a:solidFill>
                <a:latin typeface="PT Sans" panose="020B0503020203020204" pitchFamily="34" charset="0"/>
                <a:ea typeface="PT Sans" panose="020B0503020203020204" pitchFamily="34" charset="0"/>
                <a:cs typeface="PT Sans" panose="020B0503020203020204" pitchFamily="34" charset="0"/>
              </a:defRPr>
            </a:lvl1pPr>
            <a:lvl2pPr marL="1370013" indent="-455613" defTabSz="1827213">
              <a:lnSpc>
                <a:spcPct val="90000"/>
              </a:lnSpc>
              <a:spcBef>
                <a:spcPts val="750"/>
              </a:spcBef>
              <a:buFont typeface="Arial" panose="020B0604020202020204" pitchFamily="34" charset="0"/>
              <a:buChar char="•"/>
              <a:defRPr sz="3500">
                <a:solidFill>
                  <a:schemeClr val="tx1"/>
                </a:solidFill>
                <a:latin typeface="PT Sans" panose="020B0503020203020204" pitchFamily="34" charset="0"/>
                <a:ea typeface="PT Sans" panose="020B0503020203020204" pitchFamily="34" charset="0"/>
                <a:cs typeface="PT Sans" panose="020B0503020203020204" pitchFamily="34" charset="0"/>
              </a:defRPr>
            </a:lvl2pPr>
            <a:lvl3pPr marL="2284413" indent="-455613" defTabSz="1827213">
              <a:lnSpc>
                <a:spcPct val="90000"/>
              </a:lnSpc>
              <a:spcBef>
                <a:spcPts val="750"/>
              </a:spcBef>
              <a:buFont typeface="Arial" panose="020B0604020202020204" pitchFamily="34" charset="0"/>
              <a:buChar char="•"/>
              <a:defRPr sz="2900">
                <a:solidFill>
                  <a:schemeClr val="tx1"/>
                </a:solidFill>
                <a:latin typeface="PT Sans" panose="020B0503020203020204" pitchFamily="34" charset="0"/>
                <a:ea typeface="PT Sans" panose="020B0503020203020204" pitchFamily="34" charset="0"/>
                <a:cs typeface="PT Sans" panose="020B0503020203020204" pitchFamily="34" charset="0"/>
              </a:defRPr>
            </a:lvl3pPr>
            <a:lvl4pPr marL="31988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4pPr>
            <a:lvl5pPr marL="4113213" indent="-455613" defTabSz="1827213">
              <a:lnSpc>
                <a:spcPct val="90000"/>
              </a:lnSpc>
              <a:spcBef>
                <a:spcPts val="750"/>
              </a:spcBef>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5pPr>
            <a:lvl6pPr marL="45704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6pPr>
            <a:lvl7pPr marL="50276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7pPr>
            <a:lvl8pPr marL="54848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8pPr>
            <a:lvl9pPr marL="5942013" indent="-455613" defTabSz="1827213" eaLnBrk="0" fontAlgn="base" hangingPunct="0">
              <a:lnSpc>
                <a:spcPct val="90000"/>
              </a:lnSpc>
              <a:spcBef>
                <a:spcPts val="750"/>
              </a:spcBef>
              <a:spcAft>
                <a:spcPct val="0"/>
              </a:spcAft>
              <a:buFont typeface="Arial" panose="020B0604020202020204" pitchFamily="34" charset="0"/>
              <a:buChar char="•"/>
              <a:defRPr sz="2600">
                <a:solidFill>
                  <a:schemeClr val="tx1"/>
                </a:solidFill>
                <a:latin typeface="PT Sans" panose="020B0503020203020204" pitchFamily="34" charset="0"/>
                <a:ea typeface="PT Sans" panose="020B0503020203020204" pitchFamily="34" charset="0"/>
                <a:cs typeface="PT Sans" panose="020B0503020203020204" pitchFamily="34" charset="0"/>
              </a:defRPr>
            </a:lvl9pPr>
          </a:lstStyle>
          <a:p>
            <a:pPr algn="ctr" eaLnBrk="1" fontAlgn="auto" hangingPunct="1">
              <a:spcBef>
                <a:spcPct val="0"/>
              </a:spcBef>
              <a:spcAft>
                <a:spcPts val="0"/>
              </a:spcAft>
              <a:buFontTx/>
              <a:buNone/>
              <a:defRPr/>
            </a:pPr>
            <a:r>
              <a:rPr lang="en-US" altLang="en-US" sz="2800" b="1" dirty="0">
                <a:solidFill>
                  <a:schemeClr val="tx2"/>
                </a:solidFill>
                <a:latin typeface="Roboto Slab" pitchFamily="2" charset="0"/>
                <a:ea typeface="Roboto Slab" pitchFamily="2" charset="0"/>
                <a:cs typeface="Roboto Slab" pitchFamily="2" charset="0"/>
              </a:rPr>
              <a:t>Local Development Recommendation</a:t>
            </a:r>
          </a:p>
        </p:txBody>
      </p:sp>
      <p:pic>
        <p:nvPicPr>
          <p:cNvPr id="2" name="Picture 1">
            <a:extLst>
              <a:ext uri="{FF2B5EF4-FFF2-40B4-BE49-F238E27FC236}">
                <a16:creationId xmlns:a16="http://schemas.microsoft.com/office/drawing/2014/main" id="{90580E37-A4B3-172F-0B8E-155C25AFAEF6}"/>
              </a:ext>
            </a:extLst>
          </p:cNvPr>
          <p:cNvPicPr>
            <a:picLocks noChangeAspect="1"/>
          </p:cNvPicPr>
          <p:nvPr/>
        </p:nvPicPr>
        <p:blipFill>
          <a:blip r:embed="rId2"/>
          <a:stretch>
            <a:fillRect/>
          </a:stretch>
        </p:blipFill>
        <p:spPr>
          <a:xfrm>
            <a:off x="2638702" y="3507658"/>
            <a:ext cx="3899911" cy="2558854"/>
          </a:xfrm>
          <a:prstGeom prst="rect">
            <a:avLst/>
          </a:prstGeom>
        </p:spPr>
      </p:pic>
    </p:spTree>
    <p:extLst>
      <p:ext uri="{BB962C8B-B14F-4D97-AF65-F5344CB8AC3E}">
        <p14:creationId xmlns:p14="http://schemas.microsoft.com/office/powerpoint/2010/main" val="2182352660"/>
      </p:ext>
    </p:extLst>
  </p:cSld>
  <p:clrMapOvr>
    <a:masterClrMapping/>
  </p:clrMapOvr>
</p:sld>
</file>

<file path=ppt/theme/theme1.xml><?xml version="1.0" encoding="utf-8"?>
<a:theme xmlns:a="http://schemas.openxmlformats.org/drawingml/2006/main" name="1_Office Theme">
  <a:themeElements>
    <a:clrScheme name="Iowa DOT Colors">
      <a:dk1>
        <a:sysClr val="windowText" lastClr="000000"/>
      </a:dk1>
      <a:lt1>
        <a:sysClr val="window" lastClr="FFFFFF"/>
      </a:lt1>
      <a:dk2>
        <a:srgbClr val="03617A"/>
      </a:dk2>
      <a:lt2>
        <a:srgbClr val="E0A624"/>
      </a:lt2>
      <a:accent1>
        <a:srgbClr val="C6D667"/>
      </a:accent1>
      <a:accent2>
        <a:srgbClr val="19405B"/>
      </a:accent2>
      <a:accent3>
        <a:srgbClr val="70C8B8"/>
      </a:accent3>
      <a:accent4>
        <a:srgbClr val="2A6357"/>
      </a:accent4>
      <a:accent5>
        <a:srgbClr val="8E9A36"/>
      </a:accent5>
      <a:accent6>
        <a:srgbClr val="B86125"/>
      </a:accent6>
      <a:hlink>
        <a:srgbClr val="000000"/>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Iowa DOT Colors">
      <a:dk1>
        <a:sysClr val="windowText" lastClr="000000"/>
      </a:dk1>
      <a:lt1>
        <a:sysClr val="window" lastClr="FFFFFF"/>
      </a:lt1>
      <a:dk2>
        <a:srgbClr val="03617A"/>
      </a:dk2>
      <a:lt2>
        <a:srgbClr val="E0A624"/>
      </a:lt2>
      <a:accent1>
        <a:srgbClr val="C6D667"/>
      </a:accent1>
      <a:accent2>
        <a:srgbClr val="19405B"/>
      </a:accent2>
      <a:accent3>
        <a:srgbClr val="70C8B8"/>
      </a:accent3>
      <a:accent4>
        <a:srgbClr val="2A6357"/>
      </a:accent4>
      <a:accent5>
        <a:srgbClr val="8E9A36"/>
      </a:accent5>
      <a:accent6>
        <a:srgbClr val="B86125"/>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1585</TotalTime>
  <Words>149</Words>
  <Application>Microsoft Office PowerPoint</Application>
  <PresentationFormat>On-screen Show (4:3)</PresentationFormat>
  <Paragraphs>45</Paragraphs>
  <Slides>3</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vt:i4>
      </vt:variant>
    </vt:vector>
  </HeadingPairs>
  <TitlesOfParts>
    <vt:vector size="12" baseType="lpstr">
      <vt:lpstr>Arial</vt:lpstr>
      <vt:lpstr>Calibri</vt:lpstr>
      <vt:lpstr>Calibri Light</vt:lpstr>
      <vt:lpstr>PT Sans</vt:lpstr>
      <vt:lpstr>PT Sans Pro</vt:lpstr>
      <vt:lpstr>Roboto Slab</vt:lpstr>
      <vt:lpstr>Work Sans</vt:lpstr>
      <vt:lpstr>1_Office Theme</vt:lpstr>
      <vt:lpstr>Custom Design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Andersen, Christina</dc:creator>
  <cp:lastModifiedBy>Anderson, Stuart</cp:lastModifiedBy>
  <cp:revision>42</cp:revision>
  <dcterms:created xsi:type="dcterms:W3CDTF">2023-08-03T14:09:31Z</dcterms:created>
  <dcterms:modified xsi:type="dcterms:W3CDTF">2026-01-07T14:26:00Z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faac733-ded1-41e0-8ea6-961193f81247_Enabled">
    <vt:lpwstr>true</vt:lpwstr>
  </property>
  <property fmtid="{D5CDD505-2E9C-101B-9397-08002B2CF9AE}" pid="3" name="MSIP_Label_0faac733-ded1-41e0-8ea6-961193f81247_SetDate">
    <vt:lpwstr>2025-08-27T11:57:16Z</vt:lpwstr>
  </property>
  <property fmtid="{D5CDD505-2E9C-101B-9397-08002B2CF9AE}" pid="4" name="MSIP_Label_0faac733-ded1-41e0-8ea6-961193f81247_Method">
    <vt:lpwstr>Standard</vt:lpwstr>
  </property>
  <property fmtid="{D5CDD505-2E9C-101B-9397-08002B2CF9AE}" pid="5" name="MSIP_Label_0faac733-ded1-41e0-8ea6-961193f81247_Name">
    <vt:lpwstr>defa4170-0d19-0005-0004-bc88714345d2</vt:lpwstr>
  </property>
  <property fmtid="{D5CDD505-2E9C-101B-9397-08002B2CF9AE}" pid="6" name="MSIP_Label_0faac733-ded1-41e0-8ea6-961193f81247_SiteId">
    <vt:lpwstr>a1e65fcc-32fa-4fdd-8692-0cc2eb06676e</vt:lpwstr>
  </property>
  <property fmtid="{D5CDD505-2E9C-101B-9397-08002B2CF9AE}" pid="7" name="MSIP_Label_0faac733-ded1-41e0-8ea6-961193f81247_ActionId">
    <vt:lpwstr>71ee69f7-b1e8-49f2-a211-e43f863513b7</vt:lpwstr>
  </property>
  <property fmtid="{D5CDD505-2E9C-101B-9397-08002B2CF9AE}" pid="8" name="MSIP_Label_0faac733-ded1-41e0-8ea6-961193f81247_ContentBits">
    <vt:lpwstr>0</vt:lpwstr>
  </property>
</Properties>
</file>