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8" r:id="rId5"/>
  </p:sldMasterIdLst>
  <p:notesMasterIdLst>
    <p:notesMasterId r:id="rId36"/>
  </p:notesMasterIdLst>
  <p:handoutMasterIdLst>
    <p:handoutMasterId r:id="rId37"/>
  </p:handoutMasterIdLst>
  <p:sldIdLst>
    <p:sldId id="256" r:id="rId6"/>
    <p:sldId id="257" r:id="rId7"/>
    <p:sldId id="312" r:id="rId8"/>
    <p:sldId id="709" r:id="rId9"/>
    <p:sldId id="313" r:id="rId10"/>
    <p:sldId id="710" r:id="rId11"/>
    <p:sldId id="711" r:id="rId12"/>
    <p:sldId id="712" r:id="rId13"/>
    <p:sldId id="724" r:id="rId14"/>
    <p:sldId id="285" r:id="rId15"/>
    <p:sldId id="725" r:id="rId16"/>
    <p:sldId id="713" r:id="rId17"/>
    <p:sldId id="726" r:id="rId18"/>
    <p:sldId id="287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308" r:id="rId28"/>
    <p:sldId id="727" r:id="rId29"/>
    <p:sldId id="728" r:id="rId30"/>
    <p:sldId id="722" r:id="rId31"/>
    <p:sldId id="309" r:id="rId32"/>
    <p:sldId id="723" r:id="rId33"/>
    <p:sldId id="269" r:id="rId34"/>
    <p:sldId id="270" r:id="rId35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  <p:embeddedFont>
      <p:font typeface="Roboto Slab" pitchFamily="50" charset="0"/>
      <p:regular r:id="rId46"/>
      <p:bold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1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2027-2031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05FE-11BB-4978-B41A-65E4A3BF54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6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2027-2031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13,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60771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(2027-2031)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January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Highway Program Development Process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Development Schedule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what levels should the line-item targets be programmed?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available Highway Program funding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options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Determine 2027-2031 Highway Program Objectives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2027-2031 Highway Program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2027-2031 Highway Program Objectives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2027-2031 Iowa Transportation Improvement Program to the public (including all previous program approvals and Draft 2027-2031 Highway Program)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2026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2027-2031 Iowa Transportation improvement Program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2026-2030 Highway Program Recap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7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2026-2030 Highway Program Recap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 additional funding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Uncertainty in last four years of </a:t>
            </a:r>
            <a:r>
              <a:rPr lang="en-US" dirty="0"/>
              <a:t>Program due to expiration of federal transportation bill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Prioritized stewardship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Project underfunding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Reschedule some non-stewardship projects in Program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Modify Stewardship Targets in 2028-2030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9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6F7AD-98D3-0CF1-1882-F2ACA36ADE9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EFB12-7B70-2C5E-EA51-12A64E89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0" y="586596"/>
            <a:ext cx="8953413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Funding Categories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Stewardship Funding Categories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Category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Interstate Stewardship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Pavement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Bridge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Safety Specific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defines targets for these categories for a ten-year period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has focused on increasing these targets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Asset Management presentations are intended to support this process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8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Interstate Stewardship (4R)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Funds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Off-the-top allocations for rest areas, lighting, guardrail repair, signing, and pavement maintenance.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Remaining funds generally targeted to pavements (2/3) and bridges (1/3).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Requires coordination with multiple bureaus and Districts.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Pavement Modernization (3R)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Allocation to each District based on formula.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Starting in 2027 an additional $35 m in 3R funding is available for reconstruction projects.</a:t>
            </a:r>
          </a:p>
          <a:p>
            <a:pPr marL="258359" lvl="1" indent="0">
              <a:buNone/>
            </a:pPr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7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Bridge Modernization (BR)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Significant increase in target over past several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determined by Bridges and Structures Bureau.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      Safety Specific (SR)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Funds available based on stewardship targets.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by Traffic and Safety Bureau.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Some funding used on 3R projects (paved shoulders). 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5182" y="1238750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1907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Development Process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2027-2031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2026-2030 Highway Program Recap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Funding Categories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  <a:endParaRPr lang="en-US" altLang="en-US" sz="13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7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Non-Interstate Capacity/System Enhancement (NR)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Capacity to add projects based on overall funding available after deduction for stewardship targets and consideration of Major Interstate project additions.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from Highway Candidates list.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Major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Interstate Capacity/System Enhancement (MI)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While not a stewardship category, projects do include stewardship benefits.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Primarily driven by Interstate Plan (I3P).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4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2026 Appropriation: Continuing resolution expires January 30.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entirety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Underfunded Project Summary/Status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Starting in the 2024-2028 Program several projects were identified as grant application candidates/Underfunded.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Recent awards: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SW Mixmaster Interchange in Polk Co. ($68.7 m)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I-380 Wright Brothers Blvd. in Linn Co. ($50.0 m)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Unsuccessful applications: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I-80 Middle Rd. Interchange in Scott Co.-construction proceeding without grant funding.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IA 58 Greenhill Rd. Interchange in Black Hawk Co.-planning to resubmit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Pending applications: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IA 12 Gordon Dr. Viaduct in Woodbury Co.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Due to uncertainty of grant programs in the next federal reauthorization, not recommending any additional grant applications be considered in this program cycle.</a:t>
            </a:r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7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Underfunded Projects in 2026-2030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2B101F-0C46-4A79-729E-CBBE5001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54530"/>
            <a:ext cx="819150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81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increased this calendar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federal funding in this Program is beyond the life of the current authorization bill.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7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 what levels should the line-item targets be programmed?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Development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47" y="705330"/>
            <a:ext cx="8431619" cy="38431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946" y="189144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1: Project Identification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FB29BA-7B70-D4FA-14AD-1F8A2007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7" y="1456267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4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2: Establishing the Transportation Commission’s Annual Programming Objectives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D0539-177A-FB2D-45A6-D16AE271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557866"/>
            <a:ext cx="7078133" cy="439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5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3: Evaluating Potential Project Candidates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FAEE-423F-5199-8A35-08D3E30B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" y="1366234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1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4: Developing The Final Program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D54832-A66B-FE8B-E5CE-6048F83C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5" y="1188076"/>
            <a:ext cx="7232791" cy="47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2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2027-2031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18154</TotalTime>
  <Words>873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</vt:lpstr>
      <vt:lpstr>Arial</vt:lpstr>
      <vt:lpstr>Roboto Slab</vt:lpstr>
      <vt:lpstr>PT Sans</vt:lpstr>
      <vt:lpstr>Calibri</vt:lpstr>
      <vt:lpstr>Helvetica</vt:lpstr>
      <vt:lpstr>Office Theme</vt:lpstr>
      <vt:lpstr>1_Office Theme</vt:lpstr>
      <vt:lpstr>PowerPoint Presentation</vt:lpstr>
      <vt:lpstr>PowerPoint Presentation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56</cp:revision>
  <cp:lastPrinted>2024-02-07T19:23:13Z</cp:lastPrinted>
  <dcterms:created xsi:type="dcterms:W3CDTF">2023-12-21T16:39:01Z</dcterms:created>
  <dcterms:modified xsi:type="dcterms:W3CDTF">2026-01-05T21:36:31Z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2025-12-16T16:49:38Z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2efec7f5-8af9-4a64-a0f8-760dfddb0dd8</vt:lpwstr>
  </property>
  <property fmtid="{D5CDD505-2E9C-101B-9397-08002B2CF9AE}" pid="12" name="MSIP_Label_0faac733-ded1-41e0-8ea6-961193f81247_ContentBits">
    <vt:lpwstr>0</vt:lpwstr>
  </property>
</Properties>
</file>