
<file path=[Content_Types].xml><?xml version="1.0" encoding="utf-8"?>
<Types xmlns="http://schemas.openxmlformats.org/package/2006/content-types">
  <Default Extension="fntdata" ContentType="application/x-fontdata"/>
  <Default Extension="jpeg" ContentType="image/jpeg"/>
  <Default Extension="jpg" ContentType="image/jp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p:sldMasterIdLst>
    <p:sldMasterId id="2147483716" r:id="rId4"/>
  </p:sldMasterIdLst>
  <p:notesMasterIdLst>
    <p:notesMasterId r:id="rId26"/>
  </p:notesMasterIdLst>
  <p:handoutMasterIdLst>
    <p:handoutMasterId r:id="rId27"/>
  </p:handoutMasterIdLst>
  <p:sldIdLst>
    <p:sldId id="256" r:id="rId5"/>
    <p:sldId id="6983" r:id="rId6"/>
    <p:sldId id="505" r:id="rId7"/>
    <p:sldId id="6954" r:id="rId8"/>
    <p:sldId id="6989" r:id="rId9"/>
    <p:sldId id="6985" r:id="rId10"/>
    <p:sldId id="6960" r:id="rId11"/>
    <p:sldId id="6994" r:id="rId12"/>
    <p:sldId id="6957" r:id="rId13"/>
    <p:sldId id="6973" r:id="rId14"/>
    <p:sldId id="6998" r:id="rId15"/>
    <p:sldId id="6987" r:id="rId16"/>
    <p:sldId id="6996" r:id="rId17"/>
    <p:sldId id="6988" r:id="rId18"/>
    <p:sldId id="6984" r:id="rId19"/>
    <p:sldId id="6959" r:id="rId20"/>
    <p:sldId id="258" r:id="rId21"/>
    <p:sldId id="341" r:id="rId22"/>
    <p:sldId id="490" r:id="rId23"/>
    <p:sldId id="6997" r:id="rId24"/>
    <p:sldId id="533" r:id="rId25"/>
  </p:sldIdLst>
  <p:sldSz cx="12192000" cy="6858000"/>
  <p:notesSz cx="7315200" cy="9601200"/>
  <p:embeddedFontLst>
    <p:embeddedFont>
      <p:font typeface="Century Gothic" panose="020B0502020202020204" pitchFamily="34" charset="0"/>
      <p:regular r:id="rId28"/>
      <p:bold r:id="rId29"/>
      <p:italic r:id="rId30"/>
      <p:boldItalic r:id="rId31"/>
    </p:embeddedFont>
    <p:embeddedFont>
      <p:font typeface="Neue Haas Grotesk Text Pro" panose="020B0504020202020204" pitchFamily="34" charset="0"/>
      <p:regular r:id="rId32"/>
      <p:bold r:id="rId33"/>
      <p:boldItalic r:id="rId34"/>
    </p:embeddedFont>
    <p:embeddedFont>
      <p:font typeface="PT Sans" panose="020B0503020203020204" pitchFamily="34" charset="0"/>
      <p:regular r:id="rId35"/>
      <p:bold r:id="rId36"/>
      <p:italic r:id="rId37"/>
      <p:boldItalic r:id="rId38"/>
    </p:embeddedFont>
    <p:embeddedFont>
      <p:font typeface="Roboto Slab" pitchFamily="50" charset="0"/>
      <p:regular r:id="rId39"/>
      <p:bold r:id="rId40"/>
    </p:embeddedFont>
    <p:embeddedFont>
      <p:font typeface="Trebuchet MS" panose="020B0603020202020204" pitchFamily="34" charset="0"/>
      <p:regular r:id="rId41"/>
      <p:bold r:id="rId42"/>
      <p:italic r:id="rId43"/>
      <p:boldItalic r:id="rId44"/>
    </p:embeddedFont>
  </p:embeddedFontLst>
  <p:custDataLst>
    <p:tags r:id="rId4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 id="{E266CE1C-98AC-B164-AEC7-508EDB96CF45}" name="Hochberger, Ashley" initials="" userId="S::Ashley.Hochberger@iowadot.us::a0998a0c-ae40-42d1-ae0c-f49b0e9e210b" providerId="AD"/>
  <p188:author id="{61C69C28-5184-7136-0562-82760F7A27D7}" name="Simodynes, Tim" initials="TS" userId="S::Tim.Simodynes@iowadot.us::82569dca-1675-4088-8e79-8012cd5e5e2b" providerId="AD"/>
  <p188:author id="{0973DC40-1E3D-64F9-E160-10EAFD141323}" name="Stolle, Sinclair" initials="SS" userId="S::Sinclair.Stolle@iowadot.us::21ba6344-696b-4162-99b1-10396fcc1ac7" providerId="AD"/>
  <p188:author id="{2CAA1955-CCFF-9D28-591C-D8779F54D16D}" name="Van Dyke, Mark" initials="" userId="S::Mark.VanDyke@iowadot.us::99ecf8c0-6a56-4ec9-8db9-fc700d2f9dfc" providerId="AD"/>
  <p188:author id="{2B3B7860-06AF-F168-C6FC-6C8EC5728716}" name="Pelton, Chris" initials="PC" userId="S::chris.pelton@iowadot.us::13e78e24-d832-4710-8bf5-1eed9a717729" providerId="AD"/>
  <p188:author id="{777626C7-EB7A-553E-0E0B-A8EC5206A6F9}" name="Hochberger, Ashley" initials="HA" userId="S::ashley.hochberger@iowadot.us::a0998a0c-ae40-42d1-ae0c-f49b0e9e210b"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3617A"/>
    <a:srgbClr val="95B8BF"/>
    <a:srgbClr val="58696B"/>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D78006E-D2F9-43DF-A901-02C2AFEC6B3D}" v="4129" dt="2026-01-06T23:00:49.268"/>
  </p1510:revLst>
</p1510:revInfo>
</file>

<file path=ppt/tableStyles.xml><?xml version="1.0" encoding="utf-8"?>
<a:tblStyleLst xmlns:a="http://schemas.openxmlformats.org/drawingml/2006/main" def="{5C22544A-7EE6-4342-B048-85BDC9FD1C3A}">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7519" autoAdjust="0"/>
    <p:restoredTop sz="86364" autoAdjust="0"/>
  </p:normalViewPr>
  <p:slideViewPr>
    <p:cSldViewPr snapToGrid="0">
      <p:cViewPr varScale="1">
        <p:scale>
          <a:sx n="52" d="100"/>
          <a:sy n="52" d="100"/>
        </p:scale>
        <p:origin x="84" y="120"/>
      </p:cViewPr>
      <p:guideLst/>
    </p:cSldViewPr>
  </p:slideViewPr>
  <p:outlineViewPr>
    <p:cViewPr>
      <p:scale>
        <a:sx n="33" d="100"/>
        <a:sy n="33" d="100"/>
      </p:scale>
      <p:origin x="0" y="-8088"/>
    </p:cViewPr>
  </p:outlineViewPr>
  <p:notesTextViewPr>
    <p:cViewPr>
      <p:scale>
        <a:sx n="3" d="2"/>
        <a:sy n="3" d="2"/>
      </p:scale>
      <p:origin x="0" y="0"/>
    </p:cViewPr>
  </p:notesTextViewPr>
  <p:sorterViewPr>
    <p:cViewPr>
      <p:scale>
        <a:sx n="140" d="100"/>
        <a:sy n="140" d="100"/>
      </p:scale>
      <p:origin x="0" y="-798"/>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9" Type="http://schemas.openxmlformats.org/officeDocument/2006/relationships/font" Target="fonts/font12.fntdata"/><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font" Target="fonts/font7.fntdata"/><Relationship Id="rId42" Type="http://schemas.openxmlformats.org/officeDocument/2006/relationships/font" Target="fonts/font15.fntdata"/><Relationship Id="rId47" Type="http://schemas.openxmlformats.org/officeDocument/2006/relationships/viewProps" Target="viewProps.xml"/><Relationship Id="rId50"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6.fntdata"/><Relationship Id="rId38" Type="http://schemas.openxmlformats.org/officeDocument/2006/relationships/font" Target="fonts/font11.fntdata"/><Relationship Id="rId46"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2.fntdata"/><Relationship Id="rId41" Type="http://schemas.openxmlformats.org/officeDocument/2006/relationships/font" Target="fonts/font14.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5.fntdata"/><Relationship Id="rId37" Type="http://schemas.openxmlformats.org/officeDocument/2006/relationships/font" Target="fonts/font10.fntdata"/><Relationship Id="rId40" Type="http://schemas.openxmlformats.org/officeDocument/2006/relationships/font" Target="fonts/font13.fntdata"/><Relationship Id="rId45" Type="http://schemas.openxmlformats.org/officeDocument/2006/relationships/tags" Target="tags/tag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font" Target="fonts/font1.fntdata"/><Relationship Id="rId36" Type="http://schemas.openxmlformats.org/officeDocument/2006/relationships/font" Target="fonts/font9.fntdata"/><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4.fntdata"/><Relationship Id="rId44" Type="http://schemas.openxmlformats.org/officeDocument/2006/relationships/font" Target="fonts/font17.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handoutMaster" Target="handoutMasters/handoutMaster1.xml"/><Relationship Id="rId30" Type="http://schemas.openxmlformats.org/officeDocument/2006/relationships/font" Target="fonts/font3.fntdata"/><Relationship Id="rId35" Type="http://schemas.openxmlformats.org/officeDocument/2006/relationships/font" Target="fonts/font8.fntdata"/><Relationship Id="rId43" Type="http://schemas.openxmlformats.org/officeDocument/2006/relationships/font" Target="fonts/font16.fntdata"/><Relationship Id="rId48" Type="http://schemas.openxmlformats.org/officeDocument/2006/relationships/theme" Target="theme/theme1.xml"/><Relationship Id="rId8" Type="http://schemas.openxmlformats.org/officeDocument/2006/relationships/slide" Target="slides/slide4.xml"/><Relationship Id="rId51" Type="http://schemas.microsoft.com/office/2018/10/relationships/authors" Target="authors.xml"/></Relationships>
</file>

<file path=ppt/charts/_rels/chart1.xml.rels><?xml version="1.0" encoding="UTF-8" standalone="yes"?>
<Relationships xmlns="http://schemas.openxmlformats.org/package/2006/relationships"><Relationship Id="rId3" Type="http://schemas.openxmlformats.org/officeDocument/2006/relationships/oleObject" Target="file:///C:\Users\tsimody\AppData\Local\Microsoft\Windows\INetCache\Content.Outlook\TY8KM01I\2025%20Winter%20Storm%20511%20stats%201-6-26.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baseline="0">
                <a:solidFill>
                  <a:schemeClr val="tx1"/>
                </a:solidFill>
                <a:latin typeface="+mn-lt"/>
                <a:ea typeface="+mn-ea"/>
                <a:cs typeface="+mn-cs"/>
              </a:defRPr>
            </a:pPr>
            <a:r>
              <a:rPr lang="en-US" sz="1800" b="1" i="0" baseline="0">
                <a:effectLst/>
              </a:rPr>
              <a:t>511 Web, Phone, and App Stats</a:t>
            </a:r>
          </a:p>
          <a:p>
            <a:pPr>
              <a:defRPr/>
            </a:pPr>
            <a:r>
              <a:rPr lang="en-US" sz="1800" b="1" i="0" u="none" strike="noStrike" baseline="0">
                <a:effectLst/>
              </a:rPr>
              <a:t>Winter Storms</a:t>
            </a:r>
          </a:p>
          <a:p>
            <a:pPr>
              <a:defRPr/>
            </a:pPr>
            <a:r>
              <a:rPr lang="en-US" sz="1800" b="1" i="0" u="none" strike="noStrike" baseline="0">
                <a:effectLst/>
              </a:rPr>
              <a:t>2025: Nov 28-29, Dec 12-13 &amp; 28-29 </a:t>
            </a:r>
          </a:p>
        </c:rich>
      </c:tx>
      <c:layout>
        <c:manualLayout>
          <c:xMode val="edge"/>
          <c:yMode val="edge"/>
          <c:x val="0.49048186022918216"/>
          <c:y val="5.0555609313163469E-2"/>
        </c:manualLayout>
      </c:layout>
      <c:overlay val="1"/>
      <c:spPr>
        <a:solidFill>
          <a:schemeClr val="bg1"/>
        </a:solidFill>
        <a:ln>
          <a:noFill/>
        </a:ln>
        <a:effectLst/>
      </c:spPr>
      <c:txPr>
        <a:bodyPr rot="0" spcFirstLastPara="1" vertOverflow="ellipsis" vert="horz" wrap="square" anchor="ctr" anchorCtr="1"/>
        <a:lstStyle/>
        <a:p>
          <a:pPr>
            <a:defRPr sz="1800" b="1" i="0" u="none" strike="noStrike" kern="1200" baseline="0">
              <a:solidFill>
                <a:schemeClr val="tx1"/>
              </a:solidFill>
              <a:latin typeface="+mn-lt"/>
              <a:ea typeface="+mn-ea"/>
              <a:cs typeface="+mn-cs"/>
            </a:defRPr>
          </a:pPr>
          <a:endParaRPr lang="en-US"/>
        </a:p>
      </c:txPr>
    </c:title>
    <c:autoTitleDeleted val="0"/>
    <c:plotArea>
      <c:layout>
        <c:manualLayout>
          <c:layoutTarget val="inner"/>
          <c:xMode val="edge"/>
          <c:yMode val="edge"/>
          <c:x val="0.1349168807820065"/>
          <c:y val="3.1941199622061933E-2"/>
          <c:w val="0.7563435561613564"/>
          <c:h val="0.7465357508268049"/>
        </c:manualLayout>
      </c:layout>
      <c:barChart>
        <c:barDir val="col"/>
        <c:grouping val="clustered"/>
        <c:varyColors val="0"/>
        <c:ser>
          <c:idx val="1"/>
          <c:order val="1"/>
          <c:tx>
            <c:strRef>
              <c:f>'For Tim'!$F$2</c:f>
              <c:strCache>
                <c:ptCount val="1"/>
                <c:pt idx="0">
                  <c:v>Web Visits</c:v>
                </c:pt>
              </c:strCache>
            </c:strRef>
          </c:tx>
          <c:spPr>
            <a:solidFill>
              <a:schemeClr val="accent3"/>
            </a:solidFill>
            <a:ln w="6350" cap="flat" cmpd="sng" algn="ctr">
              <a:solidFill>
                <a:schemeClr val="lt1"/>
              </a:solidFill>
              <a:prstDash val="solid"/>
              <a:round/>
            </a:ln>
            <a:effectLst>
              <a:outerShdw blurRad="50800" dist="38100" dir="2700000" algn="tl" rotWithShape="0">
                <a:prstClr val="black">
                  <a:alpha val="40000"/>
                </a:prstClr>
              </a:outerShdw>
            </a:effectLst>
          </c:spPr>
          <c:invertIfNegative val="0"/>
          <c:cat>
            <c:numRef>
              <c:f>'For Tim'!$D$3:$D$34</c:f>
              <c:numCache>
                <c:formatCode>m/d/yy;@</c:formatCode>
                <c:ptCount val="32"/>
                <c:pt idx="0">
                  <c:v>45989</c:v>
                </c:pt>
                <c:pt idx="1">
                  <c:v>45990</c:v>
                </c:pt>
                <c:pt idx="2">
                  <c:v>45991</c:v>
                </c:pt>
                <c:pt idx="3">
                  <c:v>45992</c:v>
                </c:pt>
                <c:pt idx="4">
                  <c:v>45993</c:v>
                </c:pt>
                <c:pt idx="5">
                  <c:v>45994</c:v>
                </c:pt>
                <c:pt idx="6">
                  <c:v>45995</c:v>
                </c:pt>
                <c:pt idx="7">
                  <c:v>45996</c:v>
                </c:pt>
                <c:pt idx="8">
                  <c:v>45997</c:v>
                </c:pt>
                <c:pt idx="9">
                  <c:v>45998</c:v>
                </c:pt>
                <c:pt idx="10">
                  <c:v>45999</c:v>
                </c:pt>
                <c:pt idx="11">
                  <c:v>46000</c:v>
                </c:pt>
                <c:pt idx="12">
                  <c:v>46001</c:v>
                </c:pt>
                <c:pt idx="13">
                  <c:v>46002</c:v>
                </c:pt>
                <c:pt idx="14">
                  <c:v>46003</c:v>
                </c:pt>
                <c:pt idx="15">
                  <c:v>46004</c:v>
                </c:pt>
                <c:pt idx="16">
                  <c:v>46005</c:v>
                </c:pt>
                <c:pt idx="17">
                  <c:v>46006</c:v>
                </c:pt>
                <c:pt idx="18">
                  <c:v>46007</c:v>
                </c:pt>
                <c:pt idx="19">
                  <c:v>46008</c:v>
                </c:pt>
                <c:pt idx="20">
                  <c:v>46009</c:v>
                </c:pt>
                <c:pt idx="21">
                  <c:v>46010</c:v>
                </c:pt>
                <c:pt idx="22">
                  <c:v>46011</c:v>
                </c:pt>
                <c:pt idx="23">
                  <c:v>46012</c:v>
                </c:pt>
                <c:pt idx="24">
                  <c:v>46013</c:v>
                </c:pt>
                <c:pt idx="25">
                  <c:v>46014</c:v>
                </c:pt>
                <c:pt idx="26">
                  <c:v>46015</c:v>
                </c:pt>
                <c:pt idx="27">
                  <c:v>46016</c:v>
                </c:pt>
                <c:pt idx="28">
                  <c:v>46017</c:v>
                </c:pt>
                <c:pt idx="29">
                  <c:v>46018</c:v>
                </c:pt>
                <c:pt idx="30">
                  <c:v>46019</c:v>
                </c:pt>
                <c:pt idx="31">
                  <c:v>46020</c:v>
                </c:pt>
              </c:numCache>
            </c:numRef>
          </c:cat>
          <c:val>
            <c:numRef>
              <c:f>'For Tim'!$F$3:$F$34</c:f>
              <c:numCache>
                <c:formatCode>_(* #,##0_);_(* \(#,##0\);_(* "-"??_);_(@_)</c:formatCode>
                <c:ptCount val="32"/>
                <c:pt idx="0">
                  <c:v>106472</c:v>
                </c:pt>
                <c:pt idx="1">
                  <c:v>403573</c:v>
                </c:pt>
                <c:pt idx="2">
                  <c:v>410900</c:v>
                </c:pt>
                <c:pt idx="3">
                  <c:v>116750</c:v>
                </c:pt>
                <c:pt idx="4">
                  <c:v>35215</c:v>
                </c:pt>
                <c:pt idx="5">
                  <c:v>24918</c:v>
                </c:pt>
                <c:pt idx="6">
                  <c:v>15208</c:v>
                </c:pt>
                <c:pt idx="7">
                  <c:v>15125</c:v>
                </c:pt>
                <c:pt idx="8">
                  <c:v>116180</c:v>
                </c:pt>
                <c:pt idx="9">
                  <c:v>162359</c:v>
                </c:pt>
                <c:pt idx="10">
                  <c:v>29406</c:v>
                </c:pt>
                <c:pt idx="11">
                  <c:v>57074</c:v>
                </c:pt>
                <c:pt idx="12">
                  <c:v>131606</c:v>
                </c:pt>
                <c:pt idx="13">
                  <c:v>134171</c:v>
                </c:pt>
                <c:pt idx="14">
                  <c:v>84112</c:v>
                </c:pt>
                <c:pt idx="15">
                  <c:v>319541</c:v>
                </c:pt>
                <c:pt idx="16">
                  <c:v>104185</c:v>
                </c:pt>
                <c:pt idx="17">
                  <c:v>31409</c:v>
                </c:pt>
                <c:pt idx="18">
                  <c:v>13378</c:v>
                </c:pt>
                <c:pt idx="19">
                  <c:v>10400</c:v>
                </c:pt>
                <c:pt idx="20">
                  <c:v>110772</c:v>
                </c:pt>
                <c:pt idx="21">
                  <c:v>30126</c:v>
                </c:pt>
                <c:pt idx="22">
                  <c:v>6238</c:v>
                </c:pt>
                <c:pt idx="23">
                  <c:v>4664</c:v>
                </c:pt>
                <c:pt idx="24">
                  <c:v>7852</c:v>
                </c:pt>
                <c:pt idx="25">
                  <c:v>6613</c:v>
                </c:pt>
                <c:pt idx="26">
                  <c:v>7879</c:v>
                </c:pt>
                <c:pt idx="27">
                  <c:v>8800</c:v>
                </c:pt>
                <c:pt idx="28">
                  <c:v>8418</c:v>
                </c:pt>
                <c:pt idx="29">
                  <c:v>12283</c:v>
                </c:pt>
                <c:pt idx="30">
                  <c:v>314441</c:v>
                </c:pt>
                <c:pt idx="31">
                  <c:v>323832</c:v>
                </c:pt>
              </c:numCache>
            </c:numRef>
          </c:val>
          <c:extLst>
            <c:ext xmlns:c16="http://schemas.microsoft.com/office/drawing/2014/chart" uri="{C3380CC4-5D6E-409C-BE32-E72D297353CC}">
              <c16:uniqueId val="{00000000-B642-4951-BF96-3BC72D1D01BF}"/>
            </c:ext>
          </c:extLst>
        </c:ser>
        <c:ser>
          <c:idx val="2"/>
          <c:order val="2"/>
          <c:tx>
            <c:strRef>
              <c:f>'For Tim'!$G$2</c:f>
              <c:strCache>
                <c:ptCount val="1"/>
                <c:pt idx="0">
                  <c:v>App Visits</c:v>
                </c:pt>
              </c:strCache>
            </c:strRef>
          </c:tx>
          <c:spPr>
            <a:solidFill>
              <a:schemeClr val="accent5"/>
            </a:solidFill>
            <a:ln w="6350" cap="flat" cmpd="sng" algn="ctr">
              <a:solidFill>
                <a:schemeClr val="lt1"/>
              </a:solidFill>
              <a:prstDash val="solid"/>
              <a:round/>
            </a:ln>
            <a:effectLst/>
          </c:spPr>
          <c:invertIfNegative val="0"/>
          <c:cat>
            <c:numRef>
              <c:f>'For Tim'!$D$3:$D$34</c:f>
              <c:numCache>
                <c:formatCode>m/d/yy;@</c:formatCode>
                <c:ptCount val="32"/>
                <c:pt idx="0">
                  <c:v>45989</c:v>
                </c:pt>
                <c:pt idx="1">
                  <c:v>45990</c:v>
                </c:pt>
                <c:pt idx="2">
                  <c:v>45991</c:v>
                </c:pt>
                <c:pt idx="3">
                  <c:v>45992</c:v>
                </c:pt>
                <c:pt idx="4">
                  <c:v>45993</c:v>
                </c:pt>
                <c:pt idx="5">
                  <c:v>45994</c:v>
                </c:pt>
                <c:pt idx="6">
                  <c:v>45995</c:v>
                </c:pt>
                <c:pt idx="7">
                  <c:v>45996</c:v>
                </c:pt>
                <c:pt idx="8">
                  <c:v>45997</c:v>
                </c:pt>
                <c:pt idx="9">
                  <c:v>45998</c:v>
                </c:pt>
                <c:pt idx="10">
                  <c:v>45999</c:v>
                </c:pt>
                <c:pt idx="11">
                  <c:v>46000</c:v>
                </c:pt>
                <c:pt idx="12">
                  <c:v>46001</c:v>
                </c:pt>
                <c:pt idx="13">
                  <c:v>46002</c:v>
                </c:pt>
                <c:pt idx="14">
                  <c:v>46003</c:v>
                </c:pt>
                <c:pt idx="15">
                  <c:v>46004</c:v>
                </c:pt>
                <c:pt idx="16">
                  <c:v>46005</c:v>
                </c:pt>
                <c:pt idx="17">
                  <c:v>46006</c:v>
                </c:pt>
                <c:pt idx="18">
                  <c:v>46007</c:v>
                </c:pt>
                <c:pt idx="19">
                  <c:v>46008</c:v>
                </c:pt>
                <c:pt idx="20">
                  <c:v>46009</c:v>
                </c:pt>
                <c:pt idx="21">
                  <c:v>46010</c:v>
                </c:pt>
                <c:pt idx="22">
                  <c:v>46011</c:v>
                </c:pt>
                <c:pt idx="23">
                  <c:v>46012</c:v>
                </c:pt>
                <c:pt idx="24">
                  <c:v>46013</c:v>
                </c:pt>
                <c:pt idx="25">
                  <c:v>46014</c:v>
                </c:pt>
                <c:pt idx="26">
                  <c:v>46015</c:v>
                </c:pt>
                <c:pt idx="27">
                  <c:v>46016</c:v>
                </c:pt>
                <c:pt idx="28">
                  <c:v>46017</c:v>
                </c:pt>
                <c:pt idx="29">
                  <c:v>46018</c:v>
                </c:pt>
                <c:pt idx="30">
                  <c:v>46019</c:v>
                </c:pt>
                <c:pt idx="31">
                  <c:v>46020</c:v>
                </c:pt>
              </c:numCache>
            </c:numRef>
          </c:cat>
          <c:val>
            <c:numRef>
              <c:f>'For Tim'!$G$3:$G$34</c:f>
              <c:numCache>
                <c:formatCode>_(* #,##0_);_(* \(#,##0\);_(* "-"??_);_(@_)</c:formatCode>
                <c:ptCount val="32"/>
                <c:pt idx="0">
                  <c:v>119524</c:v>
                </c:pt>
                <c:pt idx="1">
                  <c:v>289619</c:v>
                </c:pt>
                <c:pt idx="2">
                  <c:v>239059</c:v>
                </c:pt>
                <c:pt idx="3">
                  <c:v>87868</c:v>
                </c:pt>
                <c:pt idx="4">
                  <c:v>26172</c:v>
                </c:pt>
                <c:pt idx="5">
                  <c:v>23364</c:v>
                </c:pt>
                <c:pt idx="6">
                  <c:v>13207</c:v>
                </c:pt>
                <c:pt idx="7">
                  <c:v>13774</c:v>
                </c:pt>
                <c:pt idx="8">
                  <c:v>125902</c:v>
                </c:pt>
                <c:pt idx="9">
                  <c:v>118718</c:v>
                </c:pt>
                <c:pt idx="10">
                  <c:v>26702</c:v>
                </c:pt>
                <c:pt idx="11">
                  <c:v>65036</c:v>
                </c:pt>
                <c:pt idx="12">
                  <c:v>108731</c:v>
                </c:pt>
                <c:pt idx="13">
                  <c:v>135206</c:v>
                </c:pt>
                <c:pt idx="14">
                  <c:v>73914</c:v>
                </c:pt>
                <c:pt idx="15">
                  <c:v>251328</c:v>
                </c:pt>
                <c:pt idx="16">
                  <c:v>73133</c:v>
                </c:pt>
                <c:pt idx="17">
                  <c:v>25541</c:v>
                </c:pt>
                <c:pt idx="18">
                  <c:v>11677</c:v>
                </c:pt>
                <c:pt idx="19">
                  <c:v>8821</c:v>
                </c:pt>
                <c:pt idx="20">
                  <c:v>106510</c:v>
                </c:pt>
                <c:pt idx="21">
                  <c:v>22266</c:v>
                </c:pt>
                <c:pt idx="22">
                  <c:v>5364</c:v>
                </c:pt>
                <c:pt idx="23">
                  <c:v>4344</c:v>
                </c:pt>
                <c:pt idx="24">
                  <c:v>6617</c:v>
                </c:pt>
                <c:pt idx="25">
                  <c:v>5336</c:v>
                </c:pt>
                <c:pt idx="26">
                  <c:v>7816</c:v>
                </c:pt>
                <c:pt idx="27">
                  <c:v>9995</c:v>
                </c:pt>
                <c:pt idx="28">
                  <c:v>9381</c:v>
                </c:pt>
                <c:pt idx="29">
                  <c:v>14075</c:v>
                </c:pt>
                <c:pt idx="30">
                  <c:v>285762</c:v>
                </c:pt>
                <c:pt idx="31">
                  <c:v>206190</c:v>
                </c:pt>
              </c:numCache>
            </c:numRef>
          </c:val>
          <c:extLst>
            <c:ext xmlns:c16="http://schemas.microsoft.com/office/drawing/2014/chart" uri="{C3380CC4-5D6E-409C-BE32-E72D297353CC}">
              <c16:uniqueId val="{00000001-B642-4951-BF96-3BC72D1D01BF}"/>
            </c:ext>
          </c:extLst>
        </c:ser>
        <c:dLbls>
          <c:showLegendKey val="0"/>
          <c:showVal val="0"/>
          <c:showCatName val="0"/>
          <c:showSerName val="0"/>
          <c:showPercent val="0"/>
          <c:showBubbleSize val="0"/>
        </c:dLbls>
        <c:gapWidth val="150"/>
        <c:axId val="429823168"/>
        <c:axId val="429827872"/>
      </c:barChart>
      <c:lineChart>
        <c:grouping val="standard"/>
        <c:varyColors val="0"/>
        <c:ser>
          <c:idx val="0"/>
          <c:order val="0"/>
          <c:tx>
            <c:strRef>
              <c:f>'For Tim'!$E$2</c:f>
              <c:strCache>
                <c:ptCount val="1"/>
                <c:pt idx="0">
                  <c:v>Calls</c:v>
                </c:pt>
              </c:strCache>
            </c:strRef>
          </c:tx>
          <c:spPr>
            <a:ln w="31750" cap="rnd" cmpd="sng" algn="ctr">
              <a:noFill/>
              <a:prstDash val="solid"/>
              <a:round/>
            </a:ln>
            <a:effectLst>
              <a:outerShdw blurRad="63500" sx="102000" sy="102000" algn="ctr" rotWithShape="0">
                <a:prstClr val="black">
                  <a:alpha val="40000"/>
                </a:prstClr>
              </a:outerShdw>
            </a:effectLst>
          </c:spPr>
          <c:marker>
            <c:symbol val="diamond"/>
            <c:size val="12"/>
            <c:spPr>
              <a:solidFill>
                <a:schemeClr val="accent1"/>
              </a:solidFill>
              <a:ln w="6350" cap="flat" cmpd="sng" algn="ctr">
                <a:solidFill>
                  <a:schemeClr val="accent1"/>
                </a:solidFill>
                <a:prstDash val="solid"/>
                <a:round/>
              </a:ln>
              <a:effectLst>
                <a:outerShdw blurRad="63500" sx="102000" sy="102000" algn="ctr" rotWithShape="0">
                  <a:prstClr val="black">
                    <a:alpha val="40000"/>
                  </a:prstClr>
                </a:outerShdw>
              </a:effectLst>
            </c:spPr>
          </c:marker>
          <c:cat>
            <c:numRef>
              <c:f>'For Tim'!$D$3:$D$34</c:f>
              <c:numCache>
                <c:formatCode>m/d/yy;@</c:formatCode>
                <c:ptCount val="32"/>
                <c:pt idx="0">
                  <c:v>45989</c:v>
                </c:pt>
                <c:pt idx="1">
                  <c:v>45990</c:v>
                </c:pt>
                <c:pt idx="2">
                  <c:v>45991</c:v>
                </c:pt>
                <c:pt idx="3">
                  <c:v>45992</c:v>
                </c:pt>
                <c:pt idx="4">
                  <c:v>45993</c:v>
                </c:pt>
                <c:pt idx="5">
                  <c:v>45994</c:v>
                </c:pt>
                <c:pt idx="6">
                  <c:v>45995</c:v>
                </c:pt>
                <c:pt idx="7">
                  <c:v>45996</c:v>
                </c:pt>
                <c:pt idx="8">
                  <c:v>45997</c:v>
                </c:pt>
                <c:pt idx="9">
                  <c:v>45998</c:v>
                </c:pt>
                <c:pt idx="10">
                  <c:v>45999</c:v>
                </c:pt>
                <c:pt idx="11">
                  <c:v>46000</c:v>
                </c:pt>
                <c:pt idx="12">
                  <c:v>46001</c:v>
                </c:pt>
                <c:pt idx="13">
                  <c:v>46002</c:v>
                </c:pt>
                <c:pt idx="14">
                  <c:v>46003</c:v>
                </c:pt>
                <c:pt idx="15">
                  <c:v>46004</c:v>
                </c:pt>
                <c:pt idx="16">
                  <c:v>46005</c:v>
                </c:pt>
                <c:pt idx="17">
                  <c:v>46006</c:v>
                </c:pt>
                <c:pt idx="18">
                  <c:v>46007</c:v>
                </c:pt>
                <c:pt idx="19">
                  <c:v>46008</c:v>
                </c:pt>
                <c:pt idx="20">
                  <c:v>46009</c:v>
                </c:pt>
                <c:pt idx="21">
                  <c:v>46010</c:v>
                </c:pt>
                <c:pt idx="22">
                  <c:v>46011</c:v>
                </c:pt>
                <c:pt idx="23">
                  <c:v>46012</c:v>
                </c:pt>
                <c:pt idx="24">
                  <c:v>46013</c:v>
                </c:pt>
                <c:pt idx="25">
                  <c:v>46014</c:v>
                </c:pt>
                <c:pt idx="26">
                  <c:v>46015</c:v>
                </c:pt>
                <c:pt idx="27">
                  <c:v>46016</c:v>
                </c:pt>
                <c:pt idx="28">
                  <c:v>46017</c:v>
                </c:pt>
                <c:pt idx="29">
                  <c:v>46018</c:v>
                </c:pt>
                <c:pt idx="30">
                  <c:v>46019</c:v>
                </c:pt>
                <c:pt idx="31">
                  <c:v>46020</c:v>
                </c:pt>
              </c:numCache>
            </c:numRef>
          </c:cat>
          <c:val>
            <c:numRef>
              <c:f>'For Tim'!$E$3:$E$34</c:f>
              <c:numCache>
                <c:formatCode>_(* #,##0_);_(* \(#,##0\);_(* "-"??_);_(@_)</c:formatCode>
                <c:ptCount val="32"/>
                <c:pt idx="0">
                  <c:v>801</c:v>
                </c:pt>
                <c:pt idx="1">
                  <c:v>2538</c:v>
                </c:pt>
                <c:pt idx="2">
                  <c:v>2425</c:v>
                </c:pt>
                <c:pt idx="3">
                  <c:v>807</c:v>
                </c:pt>
                <c:pt idx="4">
                  <c:v>449</c:v>
                </c:pt>
                <c:pt idx="5">
                  <c:v>231</c:v>
                </c:pt>
                <c:pt idx="6">
                  <c:v>236</c:v>
                </c:pt>
                <c:pt idx="7">
                  <c:v>184</c:v>
                </c:pt>
                <c:pt idx="8">
                  <c:v>626</c:v>
                </c:pt>
                <c:pt idx="9">
                  <c:v>1570</c:v>
                </c:pt>
                <c:pt idx="10">
                  <c:v>316</c:v>
                </c:pt>
                <c:pt idx="11">
                  <c:v>280</c:v>
                </c:pt>
                <c:pt idx="12">
                  <c:v>1010</c:v>
                </c:pt>
                <c:pt idx="13">
                  <c:v>510</c:v>
                </c:pt>
                <c:pt idx="14">
                  <c:v>799</c:v>
                </c:pt>
                <c:pt idx="15">
                  <c:v>1847</c:v>
                </c:pt>
                <c:pt idx="16">
                  <c:v>1115</c:v>
                </c:pt>
                <c:pt idx="17">
                  <c:v>293</c:v>
                </c:pt>
                <c:pt idx="18">
                  <c:v>170</c:v>
                </c:pt>
                <c:pt idx="19">
                  <c:v>157</c:v>
                </c:pt>
                <c:pt idx="20">
                  <c:v>497</c:v>
                </c:pt>
                <c:pt idx="21">
                  <c:v>369</c:v>
                </c:pt>
                <c:pt idx="22">
                  <c:v>106</c:v>
                </c:pt>
                <c:pt idx="23">
                  <c:v>116</c:v>
                </c:pt>
                <c:pt idx="24">
                  <c:v>129</c:v>
                </c:pt>
                <c:pt idx="25">
                  <c:v>114</c:v>
                </c:pt>
                <c:pt idx="26">
                  <c:v>107</c:v>
                </c:pt>
                <c:pt idx="27">
                  <c:v>194</c:v>
                </c:pt>
                <c:pt idx="28">
                  <c:v>168</c:v>
                </c:pt>
                <c:pt idx="29">
                  <c:v>214</c:v>
                </c:pt>
                <c:pt idx="30">
                  <c:v>1873</c:v>
                </c:pt>
                <c:pt idx="31">
                  <c:v>4186</c:v>
                </c:pt>
              </c:numCache>
            </c:numRef>
          </c:val>
          <c:smooth val="0"/>
          <c:extLst>
            <c:ext xmlns:c16="http://schemas.microsoft.com/office/drawing/2014/chart" uri="{C3380CC4-5D6E-409C-BE32-E72D297353CC}">
              <c16:uniqueId val="{00000002-B642-4951-BF96-3BC72D1D01BF}"/>
            </c:ext>
          </c:extLst>
        </c:ser>
        <c:dLbls>
          <c:showLegendKey val="0"/>
          <c:showVal val="0"/>
          <c:showCatName val="0"/>
          <c:showSerName val="0"/>
          <c:showPercent val="0"/>
          <c:showBubbleSize val="0"/>
        </c:dLbls>
        <c:marker val="1"/>
        <c:smooth val="0"/>
        <c:axId val="311232880"/>
        <c:axId val="429828264"/>
      </c:lineChart>
      <c:dateAx>
        <c:axId val="429823168"/>
        <c:scaling>
          <c:orientation val="minMax"/>
        </c:scaling>
        <c:delete val="0"/>
        <c:axPos val="b"/>
        <c:numFmt formatCode="m/d/yy;@" sourceLinked="1"/>
        <c:majorTickMark val="out"/>
        <c:minorTickMark val="none"/>
        <c:tickLblPos val="nextTo"/>
        <c:spPr>
          <a:noFill/>
          <a:ln w="6350" cap="flat" cmpd="sng" algn="ctr">
            <a:solidFill>
              <a:schemeClr val="tx1">
                <a:tint val="75000"/>
              </a:schemeClr>
            </a:solidFill>
            <a:prstDash val="solid"/>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429827872"/>
        <c:crosses val="autoZero"/>
        <c:auto val="1"/>
        <c:lblOffset val="100"/>
        <c:baseTimeUnit val="days"/>
      </c:dateAx>
      <c:valAx>
        <c:axId val="429827872"/>
        <c:scaling>
          <c:orientation val="minMax"/>
        </c:scaling>
        <c:delete val="0"/>
        <c:axPos val="l"/>
        <c:majorGridlines>
          <c:spPr>
            <a:ln w="6350" cap="flat" cmpd="sng" algn="ctr">
              <a:solidFill>
                <a:schemeClr val="bg1">
                  <a:lumMod val="65000"/>
                </a:schemeClr>
              </a:solidFill>
              <a:prstDash val="solid"/>
              <a:round/>
            </a:ln>
            <a:effectLst/>
          </c:spPr>
        </c:majorGridlines>
        <c:minorGridlines>
          <c:spPr>
            <a:ln w="6350" cap="flat" cmpd="sng" algn="ctr">
              <a:noFill/>
              <a:prstDash val="solid"/>
              <a:round/>
            </a:ln>
            <a:effectLst/>
          </c:spPr>
        </c:minorGridlines>
        <c:title>
          <c:tx>
            <c:rich>
              <a:bodyPr rot="-5400000" spcFirstLastPara="1" vertOverflow="ellipsis" vert="horz" wrap="square" anchor="ctr" anchorCtr="1"/>
              <a:lstStyle/>
              <a:p>
                <a:pPr>
                  <a:defRPr sz="1800" b="1" i="0" u="none" strike="noStrike" kern="1200" baseline="0">
                    <a:solidFill>
                      <a:schemeClr val="tx1"/>
                    </a:solidFill>
                    <a:latin typeface="Trebuchet MS" pitchFamily="34" charset="0"/>
                    <a:ea typeface="+mn-ea"/>
                    <a:cs typeface="+mn-cs"/>
                  </a:defRPr>
                </a:pPr>
                <a:r>
                  <a:rPr lang="en-US" sz="1800" b="1" i="0" baseline="0" dirty="0">
                    <a:effectLst/>
                    <a:latin typeface="Trebuchet MS" pitchFamily="34" charset="0"/>
                  </a:rPr>
                  <a:t>Daily 511 Website and Mobile App V</a:t>
                </a:r>
                <a:r>
                  <a:rPr lang="en-US" sz="1800" b="1" i="0" u="none" strike="noStrike" kern="1200" baseline="0" dirty="0">
                    <a:solidFill>
                      <a:sysClr val="windowText" lastClr="000000"/>
                    </a:solidFill>
                    <a:effectLst/>
                    <a:latin typeface="Trebuchet MS" pitchFamily="34" charset="0"/>
                  </a:rPr>
                  <a:t>isits</a:t>
                </a:r>
                <a:endParaRPr lang="en-US" sz="1800" b="1" i="0" baseline="0" dirty="0">
                  <a:effectLst/>
                  <a:latin typeface="Trebuchet MS" pitchFamily="34" charset="0"/>
                </a:endParaRPr>
              </a:p>
            </c:rich>
          </c:tx>
          <c:overlay val="0"/>
          <c:spPr>
            <a:noFill/>
            <a:ln>
              <a:noFill/>
            </a:ln>
            <a:effectLst/>
          </c:spPr>
          <c:txPr>
            <a:bodyPr rot="-5400000" spcFirstLastPara="1" vertOverflow="ellipsis" vert="horz" wrap="square" anchor="ctr" anchorCtr="1"/>
            <a:lstStyle/>
            <a:p>
              <a:pPr>
                <a:defRPr sz="1800" b="1" i="0" u="none" strike="noStrike" kern="1200" baseline="0">
                  <a:solidFill>
                    <a:schemeClr val="tx1"/>
                  </a:solidFill>
                  <a:latin typeface="Trebuchet MS" pitchFamily="34" charset="0"/>
                  <a:ea typeface="+mn-ea"/>
                  <a:cs typeface="+mn-cs"/>
                </a:defRPr>
              </a:pPr>
              <a:endParaRPr lang="en-US"/>
            </a:p>
          </c:txPr>
        </c:title>
        <c:numFmt formatCode="_(* #,##0_);_(* \(#,##0\);_(* &quot;-&quot;??_);_(@_)" sourceLinked="1"/>
        <c:majorTickMark val="out"/>
        <c:minorTickMark val="none"/>
        <c:tickLblPos val="nextTo"/>
        <c:spPr>
          <a:noFill/>
          <a:ln w="6350" cap="flat" cmpd="sng" algn="ctr">
            <a:solidFill>
              <a:schemeClr val="tx1">
                <a:tint val="75000"/>
              </a:schemeClr>
            </a:solidFill>
            <a:prstDash val="solid"/>
            <a:round/>
          </a:ln>
          <a:effectLst/>
        </c:spPr>
        <c:txPr>
          <a:bodyPr rot="-60000000" spcFirstLastPara="1" vertOverflow="ellipsis" vert="horz" wrap="square" anchor="ctr" anchorCtr="1"/>
          <a:lstStyle/>
          <a:p>
            <a:pPr>
              <a:defRPr sz="1100" b="0" i="0" u="none" strike="noStrike" kern="1200" baseline="0">
                <a:solidFill>
                  <a:schemeClr val="tx1"/>
                </a:solidFill>
                <a:latin typeface="Trebuchet MS" pitchFamily="34" charset="0"/>
                <a:ea typeface="+mn-ea"/>
                <a:cs typeface="+mn-cs"/>
              </a:defRPr>
            </a:pPr>
            <a:endParaRPr lang="en-US"/>
          </a:p>
        </c:txPr>
        <c:crossAx val="429823168"/>
        <c:crosses val="autoZero"/>
        <c:crossBetween val="between"/>
      </c:valAx>
      <c:valAx>
        <c:axId val="429828264"/>
        <c:scaling>
          <c:orientation val="minMax"/>
          <c:max val="9000"/>
        </c:scaling>
        <c:delete val="0"/>
        <c:axPos val="r"/>
        <c:title>
          <c:tx>
            <c:rich>
              <a:bodyPr rot="5400000" spcFirstLastPara="1" vertOverflow="ellipsis" wrap="square" anchor="ctr" anchorCtr="1"/>
              <a:lstStyle/>
              <a:p>
                <a:pPr>
                  <a:defRPr sz="2000" b="1" i="0" u="none" strike="noStrike" kern="1200" baseline="0">
                    <a:solidFill>
                      <a:schemeClr val="tx1"/>
                    </a:solidFill>
                    <a:latin typeface="+mn-lt"/>
                    <a:ea typeface="+mn-ea"/>
                    <a:cs typeface="+mn-cs"/>
                  </a:defRPr>
                </a:pPr>
                <a:r>
                  <a:rPr lang="en-US" sz="2000" b="1" i="0" baseline="0">
                    <a:effectLst/>
                  </a:rPr>
                  <a:t>Daily Calls to 511</a:t>
                </a:r>
                <a:endParaRPr lang="en-US" sz="2000">
                  <a:effectLst/>
                </a:endParaRPr>
              </a:p>
            </c:rich>
          </c:tx>
          <c:layout>
            <c:manualLayout>
              <c:xMode val="edge"/>
              <c:yMode val="edge"/>
              <c:x val="0.95001493806662696"/>
              <c:y val="0.21665909990835641"/>
            </c:manualLayout>
          </c:layout>
          <c:overlay val="0"/>
          <c:spPr>
            <a:noFill/>
            <a:ln>
              <a:noFill/>
            </a:ln>
            <a:effectLst/>
          </c:spPr>
          <c:txPr>
            <a:bodyPr rot="5400000" spcFirstLastPara="1" vertOverflow="ellipsis" wrap="square" anchor="ctr" anchorCtr="1"/>
            <a:lstStyle/>
            <a:p>
              <a:pPr>
                <a:defRPr sz="2000" b="1" i="0" u="none" strike="noStrike" kern="1200" baseline="0">
                  <a:solidFill>
                    <a:schemeClr val="tx1"/>
                  </a:solidFill>
                  <a:latin typeface="+mn-lt"/>
                  <a:ea typeface="+mn-ea"/>
                  <a:cs typeface="+mn-cs"/>
                </a:defRPr>
              </a:pPr>
              <a:endParaRPr lang="en-US"/>
            </a:p>
          </c:txPr>
        </c:title>
        <c:numFmt formatCode="_(* #,##0_);_(* \(#,##0\);_(* &quot;-&quot;??_);_(@_)" sourceLinked="1"/>
        <c:majorTickMark val="out"/>
        <c:minorTickMark val="none"/>
        <c:tickLblPos val="nextTo"/>
        <c:spPr>
          <a:noFill/>
          <a:ln w="6350" cap="flat" cmpd="sng" algn="ctr">
            <a:solidFill>
              <a:schemeClr val="tx1">
                <a:tint val="75000"/>
              </a:schemeClr>
            </a:solidFill>
            <a:prstDash val="solid"/>
            <a:round/>
          </a:ln>
          <a:effectLst/>
        </c:spPr>
        <c:txPr>
          <a:bodyPr rot="-6000000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crossAx val="311232880"/>
        <c:crosses val="max"/>
        <c:crossBetween val="between"/>
      </c:valAx>
      <c:dateAx>
        <c:axId val="311232880"/>
        <c:scaling>
          <c:orientation val="minMax"/>
        </c:scaling>
        <c:delete val="1"/>
        <c:axPos val="b"/>
        <c:numFmt formatCode="m/d/yy;@" sourceLinked="1"/>
        <c:majorTickMark val="out"/>
        <c:minorTickMark val="none"/>
        <c:tickLblPos val="nextTo"/>
        <c:crossAx val="429828264"/>
        <c:crosses val="autoZero"/>
        <c:auto val="1"/>
        <c:lblOffset val="100"/>
        <c:baseTimeUnit val="days"/>
      </c:dateAx>
      <c:spPr>
        <a:noFill/>
        <a:ln>
          <a:noFill/>
        </a:ln>
        <a:effectLst/>
      </c:spPr>
    </c:plotArea>
    <c:legend>
      <c:legendPos val="b"/>
      <c:layout>
        <c:manualLayout>
          <c:xMode val="edge"/>
          <c:yMode val="edge"/>
          <c:x val="0.18893696567515164"/>
          <c:y val="0.92597875628704007"/>
          <c:w val="0.57380628890541263"/>
          <c:h val="6.77793701773617E-2"/>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legend>
    <c:plotVisOnly val="0"/>
    <c:dispBlanksAs val="gap"/>
    <c:showDLblsOverMax val="0"/>
  </c:chart>
  <c:spPr>
    <a:solidFill>
      <a:schemeClr val="bg1"/>
    </a:solidFill>
    <a:ln w="6350" cap="flat" cmpd="sng" algn="ctr">
      <a:noFill/>
      <a:prstDash val="solid"/>
      <a:miter lim="800000"/>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110">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1">
      <a:schemeClr val="lt1"/>
    </cs:lnRef>
    <cs:fillRef idx="1">
      <cs:styleClr val="auto"/>
    </cs:fillRef>
    <cs:effectRef idx="1">
      <a:schemeClr val="dk1"/>
    </cs:effectRef>
    <cs:fontRef idx="minor">
      <a:schemeClr val="tx1"/>
    </cs:fontRef>
    <cs:spPr>
      <a:ln>
        <a:round/>
      </a:ln>
    </cs:spPr>
  </cs:dataPoint>
  <cs:dataPoint3D>
    <cs:lnRef idx="1">
      <a:schemeClr val="lt1"/>
    </cs:lnRef>
    <cs:fillRef idx="1">
      <cs:styleClr val="auto"/>
    </cs:fillRef>
    <cs:effectRef idx="1">
      <a:schemeClr val="dk1"/>
    </cs:effectRef>
    <cs:fontRef idx="minor">
      <a:schemeClr val="tx1"/>
    </cs:fontRef>
    <cs:spPr>
      <a:ln>
        <a:round/>
      </a:ln>
    </cs:spPr>
  </cs:dataPoint3D>
  <cs:dataPointLine>
    <cs:lnRef idx="1">
      <cs:styleClr val="auto"/>
    </cs:lnRef>
    <cs:lineWidthScale>5</cs:lineWidthScale>
    <cs:fillRef idx="0"/>
    <cs:effectRef idx="0"/>
    <cs:fontRef idx="minor">
      <a:schemeClr val="tx1"/>
    </cs:fontRef>
    <cs:spPr>
      <a:ln cap="rnd">
        <a:round/>
      </a:ln>
    </cs:spPr>
  </cs:dataPointLine>
  <cs:dataPointMarker>
    <cs:lnRef idx="1">
      <cs:styleClr val="auto"/>
    </cs:lnRef>
    <cs:fillRef idx="1">
      <cs:styleClr val="auto"/>
    </cs:fillRef>
    <cs:effectRef idx="1">
      <a:schemeClr val="dk1"/>
    </cs:effectRef>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1">
      <a:schemeClr val="dk1"/>
    </cs:effectRef>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1">
      <a:schemeClr val="dk1"/>
    </cs:effectRef>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8C7D685-F8E9-4E95-82A0-5644CDC1A23E}" type="doc">
      <dgm:prSet loTypeId="urn:microsoft.com/office/officeart/2005/8/layout/vList5" loCatId="list" qsTypeId="urn:microsoft.com/office/officeart/2005/8/quickstyle/simple1" qsCatId="simple" csTypeId="urn:microsoft.com/office/officeart/2005/8/colors/colorful1" csCatId="colorful" phldr="1"/>
      <dgm:spPr/>
      <dgm:t>
        <a:bodyPr/>
        <a:lstStyle/>
        <a:p>
          <a:endParaRPr lang="en-US"/>
        </a:p>
      </dgm:t>
    </dgm:pt>
    <dgm:pt modelId="{CA2B888A-E0A8-4E72-B857-2B8220FF094A}">
      <dgm:prSet phldrT="[Text]"/>
      <dgm:spPr/>
      <dgm:t>
        <a:bodyPr/>
        <a:lstStyle/>
        <a:p>
          <a:r>
            <a:rPr lang="en-US"/>
            <a:t>1029</a:t>
          </a:r>
        </a:p>
      </dgm:t>
    </dgm:pt>
    <dgm:pt modelId="{E9FAB348-2E4E-4D6C-AF35-2B58870EFFFA}" type="parTrans" cxnId="{C1D7172D-9E39-4A82-97F6-62AD999A80E1}">
      <dgm:prSet/>
      <dgm:spPr/>
      <dgm:t>
        <a:bodyPr/>
        <a:lstStyle/>
        <a:p>
          <a:endParaRPr lang="en-US"/>
        </a:p>
      </dgm:t>
    </dgm:pt>
    <dgm:pt modelId="{5D84B4E7-BFBE-4DA9-A201-8F32EB128C5E}" type="sibTrans" cxnId="{C1D7172D-9E39-4A82-97F6-62AD999A80E1}">
      <dgm:prSet/>
      <dgm:spPr/>
      <dgm:t>
        <a:bodyPr/>
        <a:lstStyle/>
        <a:p>
          <a:endParaRPr lang="en-US"/>
        </a:p>
      </dgm:t>
    </dgm:pt>
    <dgm:pt modelId="{92723BFE-9633-4AD4-9A47-076BDF0FD6A2}">
      <dgm:prSet phldrT="[Text]"/>
      <dgm:spPr/>
      <dgm:t>
        <a:bodyPr/>
        <a:lstStyle/>
        <a:p>
          <a:pPr>
            <a:buNone/>
          </a:pPr>
          <a:r>
            <a:rPr lang="en-US"/>
            <a:t>TIM Plans</a:t>
          </a:r>
        </a:p>
      </dgm:t>
    </dgm:pt>
    <dgm:pt modelId="{12F80DA6-919E-4884-BF2A-EFC6CE19BCAD}" type="parTrans" cxnId="{506A8BA3-0080-4F52-806B-3D5150B7D39A}">
      <dgm:prSet/>
      <dgm:spPr/>
      <dgm:t>
        <a:bodyPr/>
        <a:lstStyle/>
        <a:p>
          <a:endParaRPr lang="en-US"/>
        </a:p>
      </dgm:t>
    </dgm:pt>
    <dgm:pt modelId="{614C2425-4D35-42B1-8B6A-7A20FE54B47C}" type="sibTrans" cxnId="{506A8BA3-0080-4F52-806B-3D5150B7D39A}">
      <dgm:prSet/>
      <dgm:spPr/>
      <dgm:t>
        <a:bodyPr/>
        <a:lstStyle/>
        <a:p>
          <a:endParaRPr lang="en-US"/>
        </a:p>
      </dgm:t>
    </dgm:pt>
    <dgm:pt modelId="{C2FD6AF0-064C-4F45-AF7A-89CE72B97168}">
      <dgm:prSet phldrT="[Text]"/>
      <dgm:spPr/>
      <dgm:t>
        <a:bodyPr/>
        <a:lstStyle/>
        <a:p>
          <a:r>
            <a:rPr lang="en-US"/>
            <a:t>73</a:t>
          </a:r>
        </a:p>
      </dgm:t>
    </dgm:pt>
    <dgm:pt modelId="{F1F3AF39-1326-4058-AC39-F537D9662463}" type="parTrans" cxnId="{CA2F72B4-971B-423F-B005-346112A8FB4B}">
      <dgm:prSet/>
      <dgm:spPr/>
      <dgm:t>
        <a:bodyPr/>
        <a:lstStyle/>
        <a:p>
          <a:endParaRPr lang="en-US"/>
        </a:p>
      </dgm:t>
    </dgm:pt>
    <dgm:pt modelId="{37ED493C-E33C-40E3-986B-F8D9214E8A08}" type="sibTrans" cxnId="{CA2F72B4-971B-423F-B005-346112A8FB4B}">
      <dgm:prSet/>
      <dgm:spPr/>
      <dgm:t>
        <a:bodyPr/>
        <a:lstStyle/>
        <a:p>
          <a:endParaRPr lang="en-US"/>
        </a:p>
      </dgm:t>
    </dgm:pt>
    <dgm:pt modelId="{982ED2FF-67FA-47C7-8C87-0CD9B36F6F25}">
      <dgm:prSet phldrT="[Text]"/>
      <dgm:spPr/>
      <dgm:t>
        <a:bodyPr/>
        <a:lstStyle/>
        <a:p>
          <a:pPr>
            <a:buNone/>
          </a:pPr>
          <a:r>
            <a:rPr lang="en-US" dirty="0"/>
            <a:t>Certified TIM Trainers</a:t>
          </a:r>
        </a:p>
      </dgm:t>
    </dgm:pt>
    <dgm:pt modelId="{B554F8C2-95EC-4179-BF44-FB7430FDA43F}" type="parTrans" cxnId="{638D4C3B-A947-48BA-B9CB-6944004560A3}">
      <dgm:prSet/>
      <dgm:spPr/>
      <dgm:t>
        <a:bodyPr/>
        <a:lstStyle/>
        <a:p>
          <a:endParaRPr lang="en-US"/>
        </a:p>
      </dgm:t>
    </dgm:pt>
    <dgm:pt modelId="{EA23590F-69FE-4F33-819E-56CDE91AD25F}" type="sibTrans" cxnId="{638D4C3B-A947-48BA-B9CB-6944004560A3}">
      <dgm:prSet/>
      <dgm:spPr/>
      <dgm:t>
        <a:bodyPr/>
        <a:lstStyle/>
        <a:p>
          <a:endParaRPr lang="en-US"/>
        </a:p>
      </dgm:t>
    </dgm:pt>
    <dgm:pt modelId="{BC41E512-A433-4E4D-85EE-02DA8743AD5C}">
      <dgm:prSet phldrT="[Text]"/>
      <dgm:spPr/>
      <dgm:t>
        <a:bodyPr/>
        <a:lstStyle/>
        <a:p>
          <a:r>
            <a:rPr lang="en-US"/>
            <a:t>13,572</a:t>
          </a:r>
        </a:p>
      </dgm:t>
    </dgm:pt>
    <dgm:pt modelId="{CEF00C12-1997-4FF5-9EF2-82E3144D3B4B}" type="parTrans" cxnId="{2BCD16B7-E2FB-409B-987F-E198EF56964B}">
      <dgm:prSet/>
      <dgm:spPr/>
      <dgm:t>
        <a:bodyPr/>
        <a:lstStyle/>
        <a:p>
          <a:endParaRPr lang="en-US"/>
        </a:p>
      </dgm:t>
    </dgm:pt>
    <dgm:pt modelId="{A0B74445-7F60-4278-8D85-A6BF71AA943F}" type="sibTrans" cxnId="{2BCD16B7-E2FB-409B-987F-E198EF56964B}">
      <dgm:prSet/>
      <dgm:spPr/>
      <dgm:t>
        <a:bodyPr/>
        <a:lstStyle/>
        <a:p>
          <a:endParaRPr lang="en-US"/>
        </a:p>
      </dgm:t>
    </dgm:pt>
    <dgm:pt modelId="{66278E84-DDB3-4999-A259-089CF432A3F9}">
      <dgm:prSet phldrT="[Text]"/>
      <dgm:spPr/>
      <dgm:t>
        <a:bodyPr/>
        <a:lstStyle/>
        <a:p>
          <a:pPr>
            <a:buNone/>
          </a:pPr>
          <a:r>
            <a:rPr lang="en-US" dirty="0"/>
            <a:t>Responders Trained</a:t>
          </a:r>
        </a:p>
      </dgm:t>
    </dgm:pt>
    <dgm:pt modelId="{0619539C-F06B-4C09-BB86-65FCA906C1E9}" type="parTrans" cxnId="{0895CDA0-09D1-4A27-9013-22084CD7C083}">
      <dgm:prSet/>
      <dgm:spPr/>
      <dgm:t>
        <a:bodyPr/>
        <a:lstStyle/>
        <a:p>
          <a:endParaRPr lang="en-US"/>
        </a:p>
      </dgm:t>
    </dgm:pt>
    <dgm:pt modelId="{0BEFCD33-602D-49DE-BF97-A1B8520BA141}" type="sibTrans" cxnId="{0895CDA0-09D1-4A27-9013-22084CD7C083}">
      <dgm:prSet/>
      <dgm:spPr/>
      <dgm:t>
        <a:bodyPr/>
        <a:lstStyle/>
        <a:p>
          <a:endParaRPr lang="en-US"/>
        </a:p>
      </dgm:t>
    </dgm:pt>
    <dgm:pt modelId="{1E41F8F5-E7D6-4FFA-949C-2AFE95227DE2}" type="pres">
      <dgm:prSet presAssocID="{98C7D685-F8E9-4E95-82A0-5644CDC1A23E}" presName="Name0" presStyleCnt="0">
        <dgm:presLayoutVars>
          <dgm:dir/>
          <dgm:animLvl val="lvl"/>
          <dgm:resizeHandles val="exact"/>
        </dgm:presLayoutVars>
      </dgm:prSet>
      <dgm:spPr/>
    </dgm:pt>
    <dgm:pt modelId="{05606B8B-B837-4F4B-B813-A887243A809B}" type="pres">
      <dgm:prSet presAssocID="{CA2B888A-E0A8-4E72-B857-2B8220FF094A}" presName="linNode" presStyleCnt="0"/>
      <dgm:spPr/>
    </dgm:pt>
    <dgm:pt modelId="{1425E16E-F837-41A6-BCA0-3F972C9E8737}" type="pres">
      <dgm:prSet presAssocID="{CA2B888A-E0A8-4E72-B857-2B8220FF094A}" presName="parentText" presStyleLbl="node1" presStyleIdx="0" presStyleCnt="3">
        <dgm:presLayoutVars>
          <dgm:chMax val="1"/>
          <dgm:bulletEnabled val="1"/>
        </dgm:presLayoutVars>
      </dgm:prSet>
      <dgm:spPr/>
    </dgm:pt>
    <dgm:pt modelId="{C3BE401F-18E7-4FDD-8456-F289239B9EC3}" type="pres">
      <dgm:prSet presAssocID="{CA2B888A-E0A8-4E72-B857-2B8220FF094A}" presName="descendantText" presStyleLbl="alignAccFollowNode1" presStyleIdx="0" presStyleCnt="3">
        <dgm:presLayoutVars>
          <dgm:bulletEnabled val="1"/>
        </dgm:presLayoutVars>
      </dgm:prSet>
      <dgm:spPr/>
    </dgm:pt>
    <dgm:pt modelId="{EC32E036-9658-4014-90D7-4C345C45D3CE}" type="pres">
      <dgm:prSet presAssocID="{5D84B4E7-BFBE-4DA9-A201-8F32EB128C5E}" presName="sp" presStyleCnt="0"/>
      <dgm:spPr/>
    </dgm:pt>
    <dgm:pt modelId="{9C4C8BD1-6A93-43CB-A213-0953B30DCF87}" type="pres">
      <dgm:prSet presAssocID="{C2FD6AF0-064C-4F45-AF7A-89CE72B97168}" presName="linNode" presStyleCnt="0"/>
      <dgm:spPr/>
    </dgm:pt>
    <dgm:pt modelId="{AF784ADC-57C6-4A63-8016-81DADFAFEEAE}" type="pres">
      <dgm:prSet presAssocID="{C2FD6AF0-064C-4F45-AF7A-89CE72B97168}" presName="parentText" presStyleLbl="node1" presStyleIdx="1" presStyleCnt="3">
        <dgm:presLayoutVars>
          <dgm:chMax val="1"/>
          <dgm:bulletEnabled val="1"/>
        </dgm:presLayoutVars>
      </dgm:prSet>
      <dgm:spPr/>
    </dgm:pt>
    <dgm:pt modelId="{E9FCE6C7-21DB-4C75-8FF7-2155B64941B6}" type="pres">
      <dgm:prSet presAssocID="{C2FD6AF0-064C-4F45-AF7A-89CE72B97168}" presName="descendantText" presStyleLbl="alignAccFollowNode1" presStyleIdx="1" presStyleCnt="3">
        <dgm:presLayoutVars>
          <dgm:bulletEnabled val="1"/>
        </dgm:presLayoutVars>
      </dgm:prSet>
      <dgm:spPr/>
    </dgm:pt>
    <dgm:pt modelId="{BDBAB4C6-4AEA-445C-8845-DB048D88B471}" type="pres">
      <dgm:prSet presAssocID="{37ED493C-E33C-40E3-986B-F8D9214E8A08}" presName="sp" presStyleCnt="0"/>
      <dgm:spPr/>
    </dgm:pt>
    <dgm:pt modelId="{5A334FB2-C4E8-47E8-BD6E-AE8E8A576D2B}" type="pres">
      <dgm:prSet presAssocID="{BC41E512-A433-4E4D-85EE-02DA8743AD5C}" presName="linNode" presStyleCnt="0"/>
      <dgm:spPr/>
    </dgm:pt>
    <dgm:pt modelId="{A8E26543-E8BD-44A4-8AF4-93BEBB6ADE0A}" type="pres">
      <dgm:prSet presAssocID="{BC41E512-A433-4E4D-85EE-02DA8743AD5C}" presName="parentText" presStyleLbl="node1" presStyleIdx="2" presStyleCnt="3">
        <dgm:presLayoutVars>
          <dgm:chMax val="1"/>
          <dgm:bulletEnabled val="1"/>
        </dgm:presLayoutVars>
      </dgm:prSet>
      <dgm:spPr/>
    </dgm:pt>
    <dgm:pt modelId="{D7CEB26B-F811-4C95-9E5B-7DF1DADCEAC3}" type="pres">
      <dgm:prSet presAssocID="{BC41E512-A433-4E4D-85EE-02DA8743AD5C}" presName="descendantText" presStyleLbl="alignAccFollowNode1" presStyleIdx="2" presStyleCnt="3">
        <dgm:presLayoutVars>
          <dgm:bulletEnabled val="1"/>
        </dgm:presLayoutVars>
      </dgm:prSet>
      <dgm:spPr/>
    </dgm:pt>
  </dgm:ptLst>
  <dgm:cxnLst>
    <dgm:cxn modelId="{0C8B4D2C-A0D5-42B5-9C13-DFA4F3DA66B5}" type="presOf" srcId="{CA2B888A-E0A8-4E72-B857-2B8220FF094A}" destId="{1425E16E-F837-41A6-BCA0-3F972C9E8737}" srcOrd="0" destOrd="0" presId="urn:microsoft.com/office/officeart/2005/8/layout/vList5"/>
    <dgm:cxn modelId="{C1D7172D-9E39-4A82-97F6-62AD999A80E1}" srcId="{98C7D685-F8E9-4E95-82A0-5644CDC1A23E}" destId="{CA2B888A-E0A8-4E72-B857-2B8220FF094A}" srcOrd="0" destOrd="0" parTransId="{E9FAB348-2E4E-4D6C-AF35-2B58870EFFFA}" sibTransId="{5D84B4E7-BFBE-4DA9-A201-8F32EB128C5E}"/>
    <dgm:cxn modelId="{638D4C3B-A947-48BA-B9CB-6944004560A3}" srcId="{C2FD6AF0-064C-4F45-AF7A-89CE72B97168}" destId="{982ED2FF-67FA-47C7-8C87-0CD9B36F6F25}" srcOrd="0" destOrd="0" parTransId="{B554F8C2-95EC-4179-BF44-FB7430FDA43F}" sibTransId="{EA23590F-69FE-4F33-819E-56CDE91AD25F}"/>
    <dgm:cxn modelId="{6280B266-5052-4C21-B72E-F4B082BB9459}" type="presOf" srcId="{98C7D685-F8E9-4E95-82A0-5644CDC1A23E}" destId="{1E41F8F5-E7D6-4FFA-949C-2AFE95227DE2}" srcOrd="0" destOrd="0" presId="urn:microsoft.com/office/officeart/2005/8/layout/vList5"/>
    <dgm:cxn modelId="{5C3AE366-E0FE-465D-8E5C-EE953680ED44}" type="presOf" srcId="{BC41E512-A433-4E4D-85EE-02DA8743AD5C}" destId="{A8E26543-E8BD-44A4-8AF4-93BEBB6ADE0A}" srcOrd="0" destOrd="0" presId="urn:microsoft.com/office/officeart/2005/8/layout/vList5"/>
    <dgm:cxn modelId="{9F7D229B-C43E-4377-B0A7-9BE6D47D4D6F}" type="presOf" srcId="{92723BFE-9633-4AD4-9A47-076BDF0FD6A2}" destId="{C3BE401F-18E7-4FDD-8456-F289239B9EC3}" srcOrd="0" destOrd="0" presId="urn:microsoft.com/office/officeart/2005/8/layout/vList5"/>
    <dgm:cxn modelId="{0895CDA0-09D1-4A27-9013-22084CD7C083}" srcId="{BC41E512-A433-4E4D-85EE-02DA8743AD5C}" destId="{66278E84-DDB3-4999-A259-089CF432A3F9}" srcOrd="0" destOrd="0" parTransId="{0619539C-F06B-4C09-BB86-65FCA906C1E9}" sibTransId="{0BEFCD33-602D-49DE-BF97-A1B8520BA141}"/>
    <dgm:cxn modelId="{506A8BA3-0080-4F52-806B-3D5150B7D39A}" srcId="{CA2B888A-E0A8-4E72-B857-2B8220FF094A}" destId="{92723BFE-9633-4AD4-9A47-076BDF0FD6A2}" srcOrd="0" destOrd="0" parTransId="{12F80DA6-919E-4884-BF2A-EFC6CE19BCAD}" sibTransId="{614C2425-4D35-42B1-8B6A-7A20FE54B47C}"/>
    <dgm:cxn modelId="{CA2F72B4-971B-423F-B005-346112A8FB4B}" srcId="{98C7D685-F8E9-4E95-82A0-5644CDC1A23E}" destId="{C2FD6AF0-064C-4F45-AF7A-89CE72B97168}" srcOrd="1" destOrd="0" parTransId="{F1F3AF39-1326-4058-AC39-F537D9662463}" sibTransId="{37ED493C-E33C-40E3-986B-F8D9214E8A08}"/>
    <dgm:cxn modelId="{29EE9CB6-572C-4C8F-AAF6-664BBC92A5DF}" type="presOf" srcId="{C2FD6AF0-064C-4F45-AF7A-89CE72B97168}" destId="{AF784ADC-57C6-4A63-8016-81DADFAFEEAE}" srcOrd="0" destOrd="0" presId="urn:microsoft.com/office/officeart/2005/8/layout/vList5"/>
    <dgm:cxn modelId="{2BCD16B7-E2FB-409B-987F-E198EF56964B}" srcId="{98C7D685-F8E9-4E95-82A0-5644CDC1A23E}" destId="{BC41E512-A433-4E4D-85EE-02DA8743AD5C}" srcOrd="2" destOrd="0" parTransId="{CEF00C12-1997-4FF5-9EF2-82E3144D3B4B}" sibTransId="{A0B74445-7F60-4278-8D85-A6BF71AA943F}"/>
    <dgm:cxn modelId="{CEE1D3CD-6771-4D84-ADA3-17EAEDC6EC3C}" type="presOf" srcId="{66278E84-DDB3-4999-A259-089CF432A3F9}" destId="{D7CEB26B-F811-4C95-9E5B-7DF1DADCEAC3}" srcOrd="0" destOrd="0" presId="urn:microsoft.com/office/officeart/2005/8/layout/vList5"/>
    <dgm:cxn modelId="{FEBA28F9-1D28-4AC9-A77D-44F342A98191}" type="presOf" srcId="{982ED2FF-67FA-47C7-8C87-0CD9B36F6F25}" destId="{E9FCE6C7-21DB-4C75-8FF7-2155B64941B6}" srcOrd="0" destOrd="0" presId="urn:microsoft.com/office/officeart/2005/8/layout/vList5"/>
    <dgm:cxn modelId="{88559E30-9B7C-486E-88E0-E7ADB413A0D0}" type="presParOf" srcId="{1E41F8F5-E7D6-4FFA-949C-2AFE95227DE2}" destId="{05606B8B-B837-4F4B-B813-A887243A809B}" srcOrd="0" destOrd="0" presId="urn:microsoft.com/office/officeart/2005/8/layout/vList5"/>
    <dgm:cxn modelId="{32F0109F-FBF0-4F14-864B-6220199352DD}" type="presParOf" srcId="{05606B8B-B837-4F4B-B813-A887243A809B}" destId="{1425E16E-F837-41A6-BCA0-3F972C9E8737}" srcOrd="0" destOrd="0" presId="urn:microsoft.com/office/officeart/2005/8/layout/vList5"/>
    <dgm:cxn modelId="{FA9DA959-429C-403D-AA0A-DD926789973F}" type="presParOf" srcId="{05606B8B-B837-4F4B-B813-A887243A809B}" destId="{C3BE401F-18E7-4FDD-8456-F289239B9EC3}" srcOrd="1" destOrd="0" presId="urn:microsoft.com/office/officeart/2005/8/layout/vList5"/>
    <dgm:cxn modelId="{2062845F-EE68-4DF9-A267-2A2CEBB4E1FE}" type="presParOf" srcId="{1E41F8F5-E7D6-4FFA-949C-2AFE95227DE2}" destId="{EC32E036-9658-4014-90D7-4C345C45D3CE}" srcOrd="1" destOrd="0" presId="urn:microsoft.com/office/officeart/2005/8/layout/vList5"/>
    <dgm:cxn modelId="{49191BF0-2CCB-4C54-BE58-9CFF0A021B4A}" type="presParOf" srcId="{1E41F8F5-E7D6-4FFA-949C-2AFE95227DE2}" destId="{9C4C8BD1-6A93-43CB-A213-0953B30DCF87}" srcOrd="2" destOrd="0" presId="urn:microsoft.com/office/officeart/2005/8/layout/vList5"/>
    <dgm:cxn modelId="{69002EF9-839D-4B3F-B550-E98F7E0D74F5}" type="presParOf" srcId="{9C4C8BD1-6A93-43CB-A213-0953B30DCF87}" destId="{AF784ADC-57C6-4A63-8016-81DADFAFEEAE}" srcOrd="0" destOrd="0" presId="urn:microsoft.com/office/officeart/2005/8/layout/vList5"/>
    <dgm:cxn modelId="{9B2BC7C7-4D8C-4C92-A65F-5F2C6467551D}" type="presParOf" srcId="{9C4C8BD1-6A93-43CB-A213-0953B30DCF87}" destId="{E9FCE6C7-21DB-4C75-8FF7-2155B64941B6}" srcOrd="1" destOrd="0" presId="urn:microsoft.com/office/officeart/2005/8/layout/vList5"/>
    <dgm:cxn modelId="{216B3359-A62B-4391-8958-409BC63D77F2}" type="presParOf" srcId="{1E41F8F5-E7D6-4FFA-949C-2AFE95227DE2}" destId="{BDBAB4C6-4AEA-445C-8845-DB048D88B471}" srcOrd="3" destOrd="0" presId="urn:microsoft.com/office/officeart/2005/8/layout/vList5"/>
    <dgm:cxn modelId="{501B79B0-0BA3-4A43-A9DC-256BCBFB19F4}" type="presParOf" srcId="{1E41F8F5-E7D6-4FFA-949C-2AFE95227DE2}" destId="{5A334FB2-C4E8-47E8-BD6E-AE8E8A576D2B}" srcOrd="4" destOrd="0" presId="urn:microsoft.com/office/officeart/2005/8/layout/vList5"/>
    <dgm:cxn modelId="{77167F35-D9AD-49DA-AA47-81FA025C3833}" type="presParOf" srcId="{5A334FB2-C4E8-47E8-BD6E-AE8E8A576D2B}" destId="{A8E26543-E8BD-44A4-8AF4-93BEBB6ADE0A}" srcOrd="0" destOrd="0" presId="urn:microsoft.com/office/officeart/2005/8/layout/vList5"/>
    <dgm:cxn modelId="{F8FD3B91-F1CF-4F02-B1EF-891A30FB5689}" type="presParOf" srcId="{5A334FB2-C4E8-47E8-BD6E-AE8E8A576D2B}" destId="{D7CEB26B-F811-4C95-9E5B-7DF1DADCEAC3}" srcOrd="1" destOrd="0" presId="urn:microsoft.com/office/officeart/2005/8/layout/vList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BE401F-18E7-4FDD-8456-F289239B9EC3}">
      <dsp:nvSpPr>
        <dsp:cNvPr id="0" name=""/>
        <dsp:cNvSpPr/>
      </dsp:nvSpPr>
      <dsp:spPr>
        <a:xfrm rot="5400000">
          <a:off x="2259324" y="-880652"/>
          <a:ext cx="466188" cy="2345805"/>
        </a:xfrm>
        <a:prstGeom prst="round2Same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34290" rIns="68580" bIns="34290" numCol="1" spcCol="1270" anchor="ctr" anchorCtr="0">
          <a:noAutofit/>
        </a:bodyPr>
        <a:lstStyle/>
        <a:p>
          <a:pPr marL="171450" lvl="1" indent="-171450" algn="l" defTabSz="800100">
            <a:lnSpc>
              <a:spcPct val="90000"/>
            </a:lnSpc>
            <a:spcBef>
              <a:spcPct val="0"/>
            </a:spcBef>
            <a:spcAft>
              <a:spcPct val="15000"/>
            </a:spcAft>
            <a:buNone/>
          </a:pPr>
          <a:r>
            <a:rPr lang="en-US" sz="1800" kern="1200"/>
            <a:t>TIM Plans</a:t>
          </a:r>
        </a:p>
      </dsp:txBody>
      <dsp:txXfrm rot="-5400000">
        <a:off x="1319516" y="81913"/>
        <a:ext cx="2323048" cy="420674"/>
      </dsp:txXfrm>
    </dsp:sp>
    <dsp:sp modelId="{1425E16E-F837-41A6-BCA0-3F972C9E8737}">
      <dsp:nvSpPr>
        <dsp:cNvPr id="0" name=""/>
        <dsp:cNvSpPr/>
      </dsp:nvSpPr>
      <dsp:spPr>
        <a:xfrm>
          <a:off x="0" y="882"/>
          <a:ext cx="1319515" cy="582735"/>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49530" rIns="99060" bIns="49530" numCol="1" spcCol="1270" anchor="ctr" anchorCtr="0">
          <a:noAutofit/>
        </a:bodyPr>
        <a:lstStyle/>
        <a:p>
          <a:pPr marL="0" lvl="0" indent="0" algn="ctr" defTabSz="1155700">
            <a:lnSpc>
              <a:spcPct val="90000"/>
            </a:lnSpc>
            <a:spcBef>
              <a:spcPct val="0"/>
            </a:spcBef>
            <a:spcAft>
              <a:spcPct val="35000"/>
            </a:spcAft>
            <a:buNone/>
          </a:pPr>
          <a:r>
            <a:rPr lang="en-US" sz="2600" kern="1200"/>
            <a:t>1029</a:t>
          </a:r>
        </a:p>
      </dsp:txBody>
      <dsp:txXfrm>
        <a:off x="28447" y="29329"/>
        <a:ext cx="1262621" cy="525841"/>
      </dsp:txXfrm>
    </dsp:sp>
    <dsp:sp modelId="{E9FCE6C7-21DB-4C75-8FF7-2155B64941B6}">
      <dsp:nvSpPr>
        <dsp:cNvPr id="0" name=""/>
        <dsp:cNvSpPr/>
      </dsp:nvSpPr>
      <dsp:spPr>
        <a:xfrm rot="5400000">
          <a:off x="2259324" y="-268779"/>
          <a:ext cx="466188" cy="2345805"/>
        </a:xfrm>
        <a:prstGeom prst="round2SameRect">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34290" rIns="68580" bIns="34290" numCol="1" spcCol="1270" anchor="ctr" anchorCtr="0">
          <a:noAutofit/>
        </a:bodyPr>
        <a:lstStyle/>
        <a:p>
          <a:pPr marL="171450" lvl="1" indent="-171450" algn="l" defTabSz="800100">
            <a:lnSpc>
              <a:spcPct val="90000"/>
            </a:lnSpc>
            <a:spcBef>
              <a:spcPct val="0"/>
            </a:spcBef>
            <a:spcAft>
              <a:spcPct val="15000"/>
            </a:spcAft>
            <a:buNone/>
          </a:pPr>
          <a:r>
            <a:rPr lang="en-US" sz="1800" kern="1200" dirty="0"/>
            <a:t>Certified TIM Trainers</a:t>
          </a:r>
        </a:p>
      </dsp:txBody>
      <dsp:txXfrm rot="-5400000">
        <a:off x="1319516" y="693786"/>
        <a:ext cx="2323048" cy="420674"/>
      </dsp:txXfrm>
    </dsp:sp>
    <dsp:sp modelId="{AF784ADC-57C6-4A63-8016-81DADFAFEEAE}">
      <dsp:nvSpPr>
        <dsp:cNvPr id="0" name=""/>
        <dsp:cNvSpPr/>
      </dsp:nvSpPr>
      <dsp:spPr>
        <a:xfrm>
          <a:off x="0" y="612755"/>
          <a:ext cx="1319515" cy="582735"/>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49530" rIns="99060" bIns="49530" numCol="1" spcCol="1270" anchor="ctr" anchorCtr="0">
          <a:noAutofit/>
        </a:bodyPr>
        <a:lstStyle/>
        <a:p>
          <a:pPr marL="0" lvl="0" indent="0" algn="ctr" defTabSz="1155700">
            <a:lnSpc>
              <a:spcPct val="90000"/>
            </a:lnSpc>
            <a:spcBef>
              <a:spcPct val="0"/>
            </a:spcBef>
            <a:spcAft>
              <a:spcPct val="35000"/>
            </a:spcAft>
            <a:buNone/>
          </a:pPr>
          <a:r>
            <a:rPr lang="en-US" sz="2600" kern="1200"/>
            <a:t>73</a:t>
          </a:r>
        </a:p>
      </dsp:txBody>
      <dsp:txXfrm>
        <a:off x="28447" y="641202"/>
        <a:ext cx="1262621" cy="525841"/>
      </dsp:txXfrm>
    </dsp:sp>
    <dsp:sp modelId="{D7CEB26B-F811-4C95-9E5B-7DF1DADCEAC3}">
      <dsp:nvSpPr>
        <dsp:cNvPr id="0" name=""/>
        <dsp:cNvSpPr/>
      </dsp:nvSpPr>
      <dsp:spPr>
        <a:xfrm rot="5400000">
          <a:off x="2259324" y="343092"/>
          <a:ext cx="466188" cy="2345805"/>
        </a:xfrm>
        <a:prstGeom prst="round2SameRect">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34290" rIns="68580" bIns="34290" numCol="1" spcCol="1270" anchor="ctr" anchorCtr="0">
          <a:noAutofit/>
        </a:bodyPr>
        <a:lstStyle/>
        <a:p>
          <a:pPr marL="171450" lvl="1" indent="-171450" algn="l" defTabSz="800100">
            <a:lnSpc>
              <a:spcPct val="90000"/>
            </a:lnSpc>
            <a:spcBef>
              <a:spcPct val="0"/>
            </a:spcBef>
            <a:spcAft>
              <a:spcPct val="15000"/>
            </a:spcAft>
            <a:buNone/>
          </a:pPr>
          <a:r>
            <a:rPr lang="en-US" sz="1800" kern="1200" dirty="0"/>
            <a:t>Responders Trained</a:t>
          </a:r>
        </a:p>
      </dsp:txBody>
      <dsp:txXfrm rot="-5400000">
        <a:off x="1319516" y="1305658"/>
        <a:ext cx="2323048" cy="420674"/>
      </dsp:txXfrm>
    </dsp:sp>
    <dsp:sp modelId="{A8E26543-E8BD-44A4-8AF4-93BEBB6ADE0A}">
      <dsp:nvSpPr>
        <dsp:cNvPr id="0" name=""/>
        <dsp:cNvSpPr/>
      </dsp:nvSpPr>
      <dsp:spPr>
        <a:xfrm>
          <a:off x="0" y="1224627"/>
          <a:ext cx="1319515" cy="582735"/>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49530" rIns="99060" bIns="49530" numCol="1" spcCol="1270" anchor="ctr" anchorCtr="0">
          <a:noAutofit/>
        </a:bodyPr>
        <a:lstStyle/>
        <a:p>
          <a:pPr marL="0" lvl="0" indent="0" algn="ctr" defTabSz="1155700">
            <a:lnSpc>
              <a:spcPct val="90000"/>
            </a:lnSpc>
            <a:spcBef>
              <a:spcPct val="0"/>
            </a:spcBef>
            <a:spcAft>
              <a:spcPct val="35000"/>
            </a:spcAft>
            <a:buNone/>
          </a:pPr>
          <a:r>
            <a:rPr lang="en-US" sz="2600" kern="1200"/>
            <a:t>13,572</a:t>
          </a:r>
        </a:p>
      </dsp:txBody>
      <dsp:txXfrm>
        <a:off x="28447" y="1253074"/>
        <a:ext cx="1262621" cy="525841"/>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1A50702-3C68-4B14-B819-72B57D27F94A}"/>
              </a:ext>
            </a:extLst>
          </p:cNvPr>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a:extLst>
              <a:ext uri="{FF2B5EF4-FFF2-40B4-BE49-F238E27FC236}">
                <a16:creationId xmlns:a16="http://schemas.microsoft.com/office/drawing/2014/main" id="{EF0F4880-E690-44D0-8356-A9E7BDBAB098}"/>
              </a:ext>
            </a:extLst>
          </p:cNvPr>
          <p:cNvSpPr>
            <a:spLocks noGrp="1"/>
          </p:cNvSpPr>
          <p:nvPr>
            <p:ph type="dt" sz="quarter" idx="1"/>
          </p:nvPr>
        </p:nvSpPr>
        <p:spPr>
          <a:xfrm>
            <a:off x="4143587" y="0"/>
            <a:ext cx="3169920" cy="481727"/>
          </a:xfrm>
          <a:prstGeom prst="rect">
            <a:avLst/>
          </a:prstGeom>
        </p:spPr>
        <p:txBody>
          <a:bodyPr vert="horz" lIns="96661" tIns="48331" rIns="96661" bIns="48331" rtlCol="0"/>
          <a:lstStyle>
            <a:lvl1pPr algn="r">
              <a:defRPr sz="1300"/>
            </a:lvl1pPr>
          </a:lstStyle>
          <a:p>
            <a:fld id="{4BE6205E-B305-4B90-9534-3C5E99A0275E}" type="datetimeFigureOut">
              <a:rPr lang="en-US" smtClean="0"/>
              <a:t>1/7/2026</a:t>
            </a:fld>
            <a:endParaRPr lang="en-US"/>
          </a:p>
        </p:txBody>
      </p:sp>
      <p:sp>
        <p:nvSpPr>
          <p:cNvPr id="4" name="Footer Placeholder 3">
            <a:extLst>
              <a:ext uri="{FF2B5EF4-FFF2-40B4-BE49-F238E27FC236}">
                <a16:creationId xmlns:a16="http://schemas.microsoft.com/office/drawing/2014/main" id="{26B4ACF6-39FD-4B08-A7D5-5BFDC37B4625}"/>
              </a:ext>
            </a:extLst>
          </p:cNvPr>
          <p:cNvSpPr>
            <a:spLocks noGrp="1"/>
          </p:cNvSpPr>
          <p:nvPr>
            <p:ph type="ftr" sz="quarter" idx="2"/>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5" name="Slide Number Placeholder 4">
            <a:extLst>
              <a:ext uri="{FF2B5EF4-FFF2-40B4-BE49-F238E27FC236}">
                <a16:creationId xmlns:a16="http://schemas.microsoft.com/office/drawing/2014/main" id="{AF7C9FD2-2C57-4DE7-8EA4-86DEE80B988D}"/>
              </a:ext>
            </a:extLst>
          </p:cNvPr>
          <p:cNvSpPr>
            <a:spLocks noGrp="1"/>
          </p:cNvSpPr>
          <p:nvPr>
            <p:ph type="sldNum" sz="quarter" idx="3"/>
          </p:nvPr>
        </p:nvSpPr>
        <p:spPr>
          <a:xfrm>
            <a:off x="4143587" y="9119474"/>
            <a:ext cx="3169920" cy="481726"/>
          </a:xfrm>
          <a:prstGeom prst="rect">
            <a:avLst/>
          </a:prstGeom>
        </p:spPr>
        <p:txBody>
          <a:bodyPr vert="horz" lIns="96661" tIns="48331" rIns="96661" bIns="48331" rtlCol="0" anchor="b"/>
          <a:lstStyle>
            <a:lvl1pPr algn="r">
              <a:defRPr sz="1300"/>
            </a:lvl1pPr>
          </a:lstStyle>
          <a:p>
            <a:fld id="{00AC623C-86E0-4A85-83FB-F4A716956FD4}" type="slidenum">
              <a:rPr lang="en-US" smtClean="0"/>
              <a:t>‹#›</a:t>
            </a:fld>
            <a:endParaRPr lang="en-US"/>
          </a:p>
        </p:txBody>
      </p:sp>
    </p:spTree>
    <p:extLst>
      <p:ext uri="{BB962C8B-B14F-4D97-AF65-F5344CB8AC3E}">
        <p14:creationId xmlns:p14="http://schemas.microsoft.com/office/powerpoint/2010/main" val="169395559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233722F1-E430-42A1-A473-1759336AECCE}" type="datetimeFigureOut">
              <a:rPr lang="en-US" smtClean="0"/>
              <a:t>1/7/2026</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C37D7554-D10C-4E29-B8E6-BB7111FA614F}" type="slidenum">
              <a:rPr lang="en-US" smtClean="0"/>
              <a:t>‹#›</a:t>
            </a:fld>
            <a:endParaRPr lang="en-US"/>
          </a:p>
        </p:txBody>
      </p:sp>
    </p:spTree>
    <p:extLst>
      <p:ext uri="{BB962C8B-B14F-4D97-AF65-F5344CB8AC3E}">
        <p14:creationId xmlns:p14="http://schemas.microsoft.com/office/powerpoint/2010/main" val="35173470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r>
              <a:rPr lang="en-US" dirty="0"/>
              <a:t>Thank you, Madam Chair and Members of the Commission.</a:t>
            </a:r>
          </a:p>
          <a:p>
            <a:endParaRPr lang="en-US" dirty="0"/>
          </a:p>
        </p:txBody>
      </p:sp>
      <p:sp>
        <p:nvSpPr>
          <p:cNvPr id="4" name="Slide Number Placeholder 3"/>
          <p:cNvSpPr>
            <a:spLocks noGrp="1"/>
          </p:cNvSpPr>
          <p:nvPr>
            <p:ph type="sldNum" sz="quarter" idx="5"/>
          </p:nvPr>
        </p:nvSpPr>
        <p:spPr/>
        <p:txBody>
          <a:bodyPr/>
          <a:lstStyle/>
          <a:p>
            <a:fld id="{C37D7554-D10C-4E29-B8E6-BB7111FA614F}" type="slidenum">
              <a:rPr lang="en-US" smtClean="0"/>
              <a:t>1</a:t>
            </a:fld>
            <a:endParaRPr lang="en-US"/>
          </a:p>
        </p:txBody>
      </p:sp>
    </p:spTree>
    <p:extLst>
      <p:ext uri="{BB962C8B-B14F-4D97-AF65-F5344CB8AC3E}">
        <p14:creationId xmlns:p14="http://schemas.microsoft.com/office/powerpoint/2010/main" val="10923443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Most people are used to checking winter road conditions and camera images (permanent cameras and snowplow cameras).</a:t>
            </a:r>
          </a:p>
          <a:p>
            <a:r>
              <a:rPr lang="en-US" dirty="0"/>
              <a:t>Incredible amount of information, display layers, and options: Traffic speeds, construction, future construction, incidents, message signs, rest area amenities; ALSO includes subscription/alert services, data feeds for 3</a:t>
            </a:r>
            <a:r>
              <a:rPr lang="en-US" baseline="30000" dirty="0"/>
              <a:t>rd</a:t>
            </a:r>
            <a:r>
              <a:rPr lang="en-US" dirty="0"/>
              <a:t> parties and Connected Vehicles, recorded video requests, etc.</a:t>
            </a:r>
          </a:p>
          <a:p>
            <a:r>
              <a:rPr lang="en-US" dirty="0"/>
              <a:t>We recognize that not everyone will use our website or app, so we also provide our information to other navigation systems via data feeds.</a:t>
            </a:r>
          </a:p>
          <a:p>
            <a:r>
              <a:rPr lang="en-US" dirty="0"/>
              <a:t>We also receive</a:t>
            </a:r>
            <a:r>
              <a:rPr lang="en-US" baseline="0" dirty="0"/>
              <a:t> information from crowd sourced data, E.G., Waze users.</a:t>
            </a:r>
            <a:endParaRPr lang="en-US" dirty="0"/>
          </a:p>
        </p:txBody>
      </p:sp>
      <p:sp>
        <p:nvSpPr>
          <p:cNvPr id="4" name="Slide Number Placeholder 3"/>
          <p:cNvSpPr>
            <a:spLocks noGrp="1"/>
          </p:cNvSpPr>
          <p:nvPr>
            <p:ph type="sldNum" sz="quarter" idx="5"/>
          </p:nvPr>
        </p:nvSpPr>
        <p:spPr/>
        <p:txBody>
          <a:bodyPr/>
          <a:lstStyle/>
          <a:p>
            <a:fld id="{50B73208-77F4-453B-8852-C4844F8BB3D9}" type="slidenum">
              <a:rPr lang="en-US" smtClean="0"/>
              <a:t>10</a:t>
            </a:fld>
            <a:endParaRPr lang="en-US"/>
          </a:p>
        </p:txBody>
      </p:sp>
    </p:spTree>
    <p:extLst>
      <p:ext uri="{BB962C8B-B14F-4D97-AF65-F5344CB8AC3E}">
        <p14:creationId xmlns:p14="http://schemas.microsoft.com/office/powerpoint/2010/main" val="19355140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511 usage during November and December 2025 Winter</a:t>
            </a:r>
            <a:r>
              <a:rPr lang="en-US" baseline="0" dirty="0"/>
              <a:t> Storms</a:t>
            </a:r>
            <a:endParaRPr lang="en-US" dirty="0"/>
          </a:p>
        </p:txBody>
      </p:sp>
      <p:sp>
        <p:nvSpPr>
          <p:cNvPr id="4" name="Slide Number Placeholder 3"/>
          <p:cNvSpPr>
            <a:spLocks noGrp="1"/>
          </p:cNvSpPr>
          <p:nvPr>
            <p:ph type="sldNum" sz="quarter" idx="5"/>
          </p:nvPr>
        </p:nvSpPr>
        <p:spPr/>
        <p:txBody>
          <a:bodyPr/>
          <a:lstStyle/>
          <a:p>
            <a:fld id="{50B73208-77F4-453B-8852-C4844F8BB3D9}" type="slidenum">
              <a:rPr lang="en-US" smtClean="0"/>
              <a:t>11</a:t>
            </a:fld>
            <a:endParaRPr lang="en-US"/>
          </a:p>
        </p:txBody>
      </p:sp>
    </p:spTree>
    <p:extLst>
      <p:ext uri="{BB962C8B-B14F-4D97-AF65-F5344CB8AC3E}">
        <p14:creationId xmlns:p14="http://schemas.microsoft.com/office/powerpoint/2010/main" val="18437280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Prepared for the unthinkable, as well as what seems to have become “routine.” </a:t>
            </a:r>
          </a:p>
          <a:p>
            <a:r>
              <a:rPr lang="en-US" dirty="0"/>
              <a:t>Much collaboration with other agencies: FEMA, Homeland</a:t>
            </a:r>
            <a:r>
              <a:rPr lang="en-US" baseline="0" dirty="0"/>
              <a:t> Security, Dept. of Public Safety, Cities, Counties</a:t>
            </a:r>
            <a:endParaRPr lang="en-US" dirty="0"/>
          </a:p>
        </p:txBody>
      </p:sp>
      <p:sp>
        <p:nvSpPr>
          <p:cNvPr id="4" name="Slide Number Placeholder 3"/>
          <p:cNvSpPr>
            <a:spLocks noGrp="1"/>
          </p:cNvSpPr>
          <p:nvPr>
            <p:ph type="sldNum" sz="quarter" idx="5"/>
          </p:nvPr>
        </p:nvSpPr>
        <p:spPr/>
        <p:txBody>
          <a:bodyPr/>
          <a:lstStyle/>
          <a:p>
            <a:fld id="{50B73208-77F4-453B-8852-C4844F8BB3D9}" type="slidenum">
              <a:rPr lang="en-US" smtClean="0"/>
              <a:t>12</a:t>
            </a:fld>
            <a:endParaRPr lang="en-US"/>
          </a:p>
        </p:txBody>
      </p:sp>
    </p:spTree>
    <p:extLst>
      <p:ext uri="{BB962C8B-B14F-4D97-AF65-F5344CB8AC3E}">
        <p14:creationId xmlns:p14="http://schemas.microsoft.com/office/powerpoint/2010/main" val="34162283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0B73208-77F4-453B-8852-C4844F8BB3D9}" type="slidenum">
              <a:rPr lang="en-US" smtClean="0"/>
              <a:t>13</a:t>
            </a:fld>
            <a:endParaRPr lang="en-US"/>
          </a:p>
        </p:txBody>
      </p:sp>
    </p:spTree>
    <p:extLst>
      <p:ext uri="{BB962C8B-B14F-4D97-AF65-F5344CB8AC3E}">
        <p14:creationId xmlns:p14="http://schemas.microsoft.com/office/powerpoint/2010/main" val="32362559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0B73208-77F4-453B-8852-C4844F8BB3D9}" type="slidenum">
              <a:rPr lang="en-US" smtClean="0"/>
              <a:t>14</a:t>
            </a:fld>
            <a:endParaRPr lang="en-US"/>
          </a:p>
        </p:txBody>
      </p:sp>
    </p:spTree>
    <p:extLst>
      <p:ext uri="{BB962C8B-B14F-4D97-AF65-F5344CB8AC3E}">
        <p14:creationId xmlns:p14="http://schemas.microsoft.com/office/powerpoint/2010/main" val="29561222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Fiber Optic network is the backbone of our ITS Network to provide communications to our field equipment—most important: Cameras.  If</a:t>
            </a:r>
            <a:r>
              <a:rPr lang="en-US" baseline="0" dirty="0"/>
              <a:t> you look at 511 and see our camera locations, that gives you a good idea of where we have fiber.  Our next big void is the Iowa City to Quad Cities segment of I-80, which happened to be where we had a major snow-related pile-up.  Fortunately, we have a couple strands of fiber along that segment dedicated to us from the Iowa Communications Network and are optimistic about getting funding soon for a project to access that fiber and install cameras.</a:t>
            </a:r>
          </a:p>
          <a:p>
            <a:r>
              <a:rPr lang="en-US" baseline="0" dirty="0"/>
              <a:t>ICWS – at rural expressway two-way stops: Scotch Ridge; New London; Springville; (former: Dyersville, Mingo, Granger, Anamosa)</a:t>
            </a:r>
          </a:p>
          <a:p>
            <a:r>
              <a:rPr lang="en-US" baseline="0" dirty="0"/>
              <a:t>Wrong Way Detection – part of a comprehensive approach to wrong way driving analysis and </a:t>
            </a:r>
            <a:r>
              <a:rPr lang="en-US" b="1" i="1" baseline="0" dirty="0"/>
              <a:t>prevention</a:t>
            </a:r>
            <a:endParaRPr lang="en-US" b="1" i="1" dirty="0"/>
          </a:p>
        </p:txBody>
      </p:sp>
      <p:sp>
        <p:nvSpPr>
          <p:cNvPr id="4" name="Slide Number Placeholder 3"/>
          <p:cNvSpPr>
            <a:spLocks noGrp="1"/>
          </p:cNvSpPr>
          <p:nvPr>
            <p:ph type="sldNum" sz="quarter" idx="5"/>
          </p:nvPr>
        </p:nvSpPr>
        <p:spPr/>
        <p:txBody>
          <a:bodyPr/>
          <a:lstStyle/>
          <a:p>
            <a:fld id="{50B73208-77F4-453B-8852-C4844F8BB3D9}" type="slidenum">
              <a:rPr lang="en-US" smtClean="0"/>
              <a:t>15</a:t>
            </a:fld>
            <a:endParaRPr lang="en-US"/>
          </a:p>
        </p:txBody>
      </p:sp>
    </p:spTree>
    <p:extLst>
      <p:ext uri="{BB962C8B-B14F-4D97-AF65-F5344CB8AC3E}">
        <p14:creationId xmlns:p14="http://schemas.microsoft.com/office/powerpoint/2010/main" val="37572542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4188" y="731838"/>
            <a:ext cx="6508750" cy="3660775"/>
          </a:xfrm>
        </p:spPr>
      </p:sp>
      <p:sp>
        <p:nvSpPr>
          <p:cNvPr id="3" name="Notes Placeholder 2"/>
          <p:cNvSpPr>
            <a:spLocks noGrp="1"/>
          </p:cNvSpPr>
          <p:nvPr>
            <p:ph type="body" idx="1"/>
          </p:nvPr>
        </p:nvSpPr>
        <p:spPr/>
        <p:txBody>
          <a:bodyPr/>
          <a:lstStyle/>
          <a:p>
            <a:r>
              <a:rPr lang="en-US" dirty="0"/>
              <a:t>Video or still</a:t>
            </a:r>
            <a:r>
              <a:rPr lang="en-US" baseline="0" dirty="0"/>
              <a:t> images on 511ia.org</a:t>
            </a:r>
          </a:p>
          <a:p>
            <a:r>
              <a:rPr lang="en-US" dirty="0"/>
              <a:t>Primarily focused on where we have the most traffic, but also Road Weather Information Systems, Rural Work Zones, Wrong Way Detection, or Safety Concerns.  SEE gap from </a:t>
            </a:r>
            <a:r>
              <a:rPr lang="en-US" b="1" dirty="0"/>
              <a:t>Iowa City to Quad Cities</a:t>
            </a:r>
          </a:p>
        </p:txBody>
      </p:sp>
      <p:sp>
        <p:nvSpPr>
          <p:cNvPr id="4" name="Slide Number Placeholder 3"/>
          <p:cNvSpPr>
            <a:spLocks noGrp="1"/>
          </p:cNvSpPr>
          <p:nvPr>
            <p:ph type="sldNum" sz="quarter" idx="5"/>
          </p:nvPr>
        </p:nvSpPr>
        <p:spPr/>
        <p:txBody>
          <a:bodyPr/>
          <a:lstStyle/>
          <a:p>
            <a:fld id="{50B73208-77F4-453B-8852-C4844F8BB3D9}" type="slidenum">
              <a:rPr lang="en-US" smtClean="0"/>
              <a:t>16</a:t>
            </a:fld>
            <a:endParaRPr lang="en-US"/>
          </a:p>
        </p:txBody>
      </p:sp>
    </p:spTree>
    <p:extLst>
      <p:ext uri="{BB962C8B-B14F-4D97-AF65-F5344CB8AC3E}">
        <p14:creationId xmlns:p14="http://schemas.microsoft.com/office/powerpoint/2010/main" val="34684703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3225" y="731838"/>
            <a:ext cx="6508750" cy="3660775"/>
          </a:xfrm>
        </p:spPr>
      </p:sp>
      <p:sp>
        <p:nvSpPr>
          <p:cNvPr id="3" name="Notes Placeholder 2"/>
          <p:cNvSpPr>
            <a:spLocks noGrp="1"/>
          </p:cNvSpPr>
          <p:nvPr>
            <p:ph type="body" idx="1"/>
          </p:nvPr>
        </p:nvSpPr>
        <p:spPr/>
        <p:txBody>
          <a:bodyPr/>
          <a:lstStyle/>
          <a:p>
            <a:r>
              <a:rPr lang="en-US"/>
              <a:t>Primary method of conveying information to drivers.</a:t>
            </a:r>
          </a:p>
          <a:p>
            <a:r>
              <a:rPr lang="en-US"/>
              <a:t>Moving away from DOT-owned portable DMS toward rented PDMS.</a:t>
            </a:r>
          </a:p>
        </p:txBody>
      </p:sp>
      <p:sp>
        <p:nvSpPr>
          <p:cNvPr id="4" name="Slide Number Placeholder 3"/>
          <p:cNvSpPr>
            <a:spLocks noGrp="1"/>
          </p:cNvSpPr>
          <p:nvPr>
            <p:ph type="sldNum" sz="quarter" idx="10"/>
          </p:nvPr>
        </p:nvSpPr>
        <p:spPr/>
        <p:txBody>
          <a:bodyPr/>
          <a:lstStyle/>
          <a:p>
            <a:fld id="{50B73208-77F4-453B-8852-C4844F8BB3D9}" type="slidenum">
              <a:rPr lang="en-US" smtClean="0"/>
              <a:t>17</a:t>
            </a:fld>
            <a:endParaRPr lang="en-US"/>
          </a:p>
        </p:txBody>
      </p:sp>
    </p:spTree>
    <p:extLst>
      <p:ext uri="{BB962C8B-B14F-4D97-AF65-F5344CB8AC3E}">
        <p14:creationId xmlns:p14="http://schemas.microsoft.com/office/powerpoint/2010/main" val="41361925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3225" y="731838"/>
            <a:ext cx="6508750" cy="3660775"/>
          </a:xfrm>
        </p:spPr>
      </p:sp>
      <p:sp>
        <p:nvSpPr>
          <p:cNvPr id="3" name="Notes Placeholder 2"/>
          <p:cNvSpPr>
            <a:spLocks noGrp="1"/>
          </p:cNvSpPr>
          <p:nvPr>
            <p:ph type="body" idx="1"/>
          </p:nvPr>
        </p:nvSpPr>
        <p:spPr/>
        <p:txBody>
          <a:bodyPr/>
          <a:lstStyle/>
          <a:p>
            <a:r>
              <a:rPr lang="en-US" dirty="0"/>
              <a:t>Primarily used for Lane Closure Planning.  …also </a:t>
            </a:r>
            <a:r>
              <a:rPr lang="en-US" baseline="0" dirty="0"/>
              <a:t>automated queue detection &amp; warning.</a:t>
            </a:r>
          </a:p>
          <a:p>
            <a:r>
              <a:rPr lang="en-US" dirty="0"/>
              <a:t>Not</a:t>
            </a:r>
            <a:r>
              <a:rPr lang="en-US" baseline="0" dirty="0"/>
              <a:t> needed for monitoring system speeds because of… (next slide)</a:t>
            </a:r>
            <a:endParaRPr lang="en-US" dirty="0"/>
          </a:p>
        </p:txBody>
      </p:sp>
      <p:sp>
        <p:nvSpPr>
          <p:cNvPr id="4" name="Slide Number Placeholder 3"/>
          <p:cNvSpPr>
            <a:spLocks noGrp="1"/>
          </p:cNvSpPr>
          <p:nvPr>
            <p:ph type="sldNum" sz="quarter" idx="5"/>
          </p:nvPr>
        </p:nvSpPr>
        <p:spPr/>
        <p:txBody>
          <a:bodyPr/>
          <a:lstStyle/>
          <a:p>
            <a:fld id="{50B73208-77F4-453B-8852-C4844F8BB3D9}" type="slidenum">
              <a:rPr lang="en-US" smtClean="0"/>
              <a:t>18</a:t>
            </a:fld>
            <a:endParaRPr lang="en-US"/>
          </a:p>
        </p:txBody>
      </p:sp>
    </p:spTree>
    <p:extLst>
      <p:ext uri="{BB962C8B-B14F-4D97-AF65-F5344CB8AC3E}">
        <p14:creationId xmlns:p14="http://schemas.microsoft.com/office/powerpoint/2010/main" val="7041400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3225" y="731838"/>
            <a:ext cx="6508750" cy="3660775"/>
          </a:xfrm>
        </p:spPr>
      </p:sp>
      <p:sp>
        <p:nvSpPr>
          <p:cNvPr id="3" name="Notes Placeholder 2"/>
          <p:cNvSpPr>
            <a:spLocks noGrp="1"/>
          </p:cNvSpPr>
          <p:nvPr>
            <p:ph type="body" idx="1"/>
          </p:nvPr>
        </p:nvSpPr>
        <p:spPr/>
        <p:txBody>
          <a:bodyPr/>
          <a:lstStyle/>
          <a:p>
            <a:r>
              <a:rPr lang="en-US" dirty="0"/>
              <a:t>No field equipment needed! (power,</a:t>
            </a:r>
            <a:r>
              <a:rPr lang="en-US" baseline="0" dirty="0"/>
              <a:t> communications, maintenance, etc.)</a:t>
            </a:r>
          </a:p>
          <a:p>
            <a:r>
              <a:rPr lang="en-US" baseline="0" dirty="0"/>
              <a:t>Used for travel time calculations on DMS.</a:t>
            </a:r>
            <a:endParaRPr lang="en-US" dirty="0"/>
          </a:p>
          <a:p>
            <a:r>
              <a:rPr lang="en-US" dirty="0"/>
              <a:t>Connected Vehicle Data being tested by Institute for Transportation at Iowa State Univ.</a:t>
            </a:r>
            <a:r>
              <a:rPr lang="en-US" baseline="0" dirty="0"/>
              <a:t> (</a:t>
            </a:r>
            <a:r>
              <a:rPr lang="en-US" dirty="0"/>
              <a:t>Dr. Shauna</a:t>
            </a:r>
            <a:r>
              <a:rPr lang="en-US" baseline="0" dirty="0"/>
              <a:t> Hallmark presented in November)</a:t>
            </a:r>
          </a:p>
          <a:p>
            <a:r>
              <a:rPr lang="en-US" baseline="0" dirty="0"/>
              <a:t>Especially skilled and equipped to manage massive amounts of data and turn it into useful information.</a:t>
            </a:r>
            <a:endParaRPr lang="en-US" dirty="0"/>
          </a:p>
        </p:txBody>
      </p:sp>
      <p:sp>
        <p:nvSpPr>
          <p:cNvPr id="4" name="Slide Number Placeholder 3"/>
          <p:cNvSpPr>
            <a:spLocks noGrp="1"/>
          </p:cNvSpPr>
          <p:nvPr>
            <p:ph type="sldNum" sz="quarter" idx="5"/>
          </p:nvPr>
        </p:nvSpPr>
        <p:spPr/>
        <p:txBody>
          <a:bodyPr/>
          <a:lstStyle/>
          <a:p>
            <a:fld id="{50B73208-77F4-453B-8852-C4844F8BB3D9}" type="slidenum">
              <a:rPr lang="en-US" smtClean="0"/>
              <a:t>19</a:t>
            </a:fld>
            <a:endParaRPr lang="en-US"/>
          </a:p>
        </p:txBody>
      </p:sp>
    </p:spTree>
    <p:extLst>
      <p:ext uri="{BB962C8B-B14F-4D97-AF65-F5344CB8AC3E}">
        <p14:creationId xmlns:p14="http://schemas.microsoft.com/office/powerpoint/2010/main" val="42395442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r>
              <a:rPr lang="en-US" dirty="0"/>
              <a:t>I will be highlighting several of the functions that are funded from the “Statewide” Lines in the Back the 5-Year Highway Program, </a:t>
            </a:r>
          </a:p>
        </p:txBody>
      </p:sp>
      <p:sp>
        <p:nvSpPr>
          <p:cNvPr id="4" name="Slide Number Placeholder 3"/>
          <p:cNvSpPr>
            <a:spLocks noGrp="1"/>
          </p:cNvSpPr>
          <p:nvPr>
            <p:ph type="sldNum" sz="quarter" idx="5"/>
          </p:nvPr>
        </p:nvSpPr>
        <p:spPr/>
        <p:txBody>
          <a:bodyPr/>
          <a:lstStyle/>
          <a:p>
            <a:fld id="{C37D7554-D10C-4E29-B8E6-BB7111FA614F}" type="slidenum">
              <a:rPr lang="en-US" smtClean="0"/>
              <a:t>2</a:t>
            </a:fld>
            <a:endParaRPr lang="en-US"/>
          </a:p>
        </p:txBody>
      </p:sp>
    </p:spTree>
    <p:extLst>
      <p:ext uri="{BB962C8B-B14F-4D97-AF65-F5344CB8AC3E}">
        <p14:creationId xmlns:p14="http://schemas.microsoft.com/office/powerpoint/2010/main" val="7657187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3225" y="731838"/>
            <a:ext cx="6508750" cy="3660775"/>
          </a:xfrm>
        </p:spPr>
      </p:sp>
      <p:sp>
        <p:nvSpPr>
          <p:cNvPr id="3" name="Notes Placeholder 2"/>
          <p:cNvSpPr>
            <a:spLocks noGrp="1"/>
          </p:cNvSpPr>
          <p:nvPr>
            <p:ph type="body" idx="1"/>
          </p:nvPr>
        </p:nvSpPr>
        <p:spPr/>
        <p:txBody>
          <a:bodyPr/>
          <a:lstStyle/>
          <a:p>
            <a:r>
              <a:rPr lang="en-US" dirty="0"/>
              <a:t>About</a:t>
            </a:r>
            <a:r>
              <a:rPr lang="en-US" baseline="0" dirty="0"/>
              <a:t> 25 </a:t>
            </a:r>
            <a:r>
              <a:rPr lang="en-US" dirty="0"/>
              <a:t>attendees from across the Dept.</a:t>
            </a:r>
          </a:p>
          <a:p>
            <a:r>
              <a:rPr lang="en-US" dirty="0"/>
              <a:t>Not just </a:t>
            </a:r>
            <a:r>
              <a:rPr lang="en-US" i="1" dirty="0"/>
              <a:t>WHAT </a:t>
            </a:r>
            <a:r>
              <a:rPr lang="en-US" dirty="0"/>
              <a:t>are we doing, but </a:t>
            </a:r>
            <a:r>
              <a:rPr lang="en-US" i="1" dirty="0"/>
              <a:t>HOW </a:t>
            </a:r>
            <a:r>
              <a:rPr lang="en-US" dirty="0"/>
              <a:t>are we doing it?</a:t>
            </a:r>
          </a:p>
          <a:p>
            <a:r>
              <a:rPr lang="en-US" dirty="0"/>
              <a:t>Two “Back of Program”</a:t>
            </a:r>
            <a:r>
              <a:rPr lang="en-US" baseline="0" dirty="0"/>
              <a:t> funding lines have been a source of consistent security; Many states install with grants, but cannot maintain.</a:t>
            </a:r>
          </a:p>
          <a:p>
            <a:r>
              <a:rPr lang="en-US" baseline="0" dirty="0"/>
              <a:t>Systems Engineering will help with new endeavors that reach beyond the DOT TMC:  Using and collaborating with new data sources; Ramp Metering; FINALLY: some of our new technologies and new resources are opening the door to looking beyond our traditional responsibilities, including Traffic Signals: especially on our </a:t>
            </a:r>
            <a:r>
              <a:rPr lang="en-US" baseline="0"/>
              <a:t>Primary Highways.</a:t>
            </a:r>
            <a:endParaRPr lang="en-US" dirty="0"/>
          </a:p>
        </p:txBody>
      </p:sp>
      <p:sp>
        <p:nvSpPr>
          <p:cNvPr id="4" name="Slide Number Placeholder 3"/>
          <p:cNvSpPr>
            <a:spLocks noGrp="1"/>
          </p:cNvSpPr>
          <p:nvPr>
            <p:ph type="sldNum" sz="quarter" idx="5"/>
          </p:nvPr>
        </p:nvSpPr>
        <p:spPr/>
        <p:txBody>
          <a:bodyPr/>
          <a:lstStyle/>
          <a:p>
            <a:fld id="{50B73208-77F4-453B-8852-C4844F8BB3D9}" type="slidenum">
              <a:rPr lang="en-US" smtClean="0"/>
              <a:t>20</a:t>
            </a:fld>
            <a:endParaRPr lang="en-US"/>
          </a:p>
        </p:txBody>
      </p:sp>
    </p:spTree>
    <p:extLst>
      <p:ext uri="{BB962C8B-B14F-4D97-AF65-F5344CB8AC3E}">
        <p14:creationId xmlns:p14="http://schemas.microsoft.com/office/powerpoint/2010/main" val="40504626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4188" y="731838"/>
            <a:ext cx="6508750" cy="3660775"/>
          </a:xfrm>
        </p:spPr>
      </p:sp>
      <p:sp>
        <p:nvSpPr>
          <p:cNvPr id="3" name="Notes Placeholder 2"/>
          <p:cNvSpPr>
            <a:spLocks noGrp="1"/>
          </p:cNvSpPr>
          <p:nvPr>
            <p:ph type="body" idx="1"/>
          </p:nvPr>
        </p:nvSpPr>
        <p:spPr/>
        <p:txBody>
          <a:bodyPr/>
          <a:lstStyle/>
          <a:p>
            <a:r>
              <a:rPr lang="en-US" dirty="0"/>
              <a:t>I give a brief version</a:t>
            </a:r>
            <a:r>
              <a:rPr lang="en-US" baseline="0" dirty="0"/>
              <a:t> of this presentation every month to all New Employees</a:t>
            </a:r>
            <a:endParaRPr lang="en-US" dirty="0"/>
          </a:p>
          <a:p>
            <a:r>
              <a:rPr lang="en-US" dirty="0"/>
              <a:t>Here at the DOT we are all not just employees, but we are also users of our Transportation System.  We see things that frustrate us as drivers AND we have the opportunity to do something about it.</a:t>
            </a:r>
          </a:p>
          <a:p>
            <a:r>
              <a:rPr lang="en-US" dirty="0"/>
              <a:t>One of the great things about Iowa DOT is that from our Director on down we are all encouraged to contribute to “Making Lives Better Through Transportation”</a:t>
            </a:r>
          </a:p>
          <a:p>
            <a:r>
              <a:rPr lang="en-US" dirty="0"/>
              <a:t>(quote from Director, Scott Marler, “The next solutions to our problems are already here in the room.”)</a:t>
            </a:r>
          </a:p>
        </p:txBody>
      </p:sp>
      <p:sp>
        <p:nvSpPr>
          <p:cNvPr id="4" name="Slide Number Placeholder 3"/>
          <p:cNvSpPr>
            <a:spLocks noGrp="1"/>
          </p:cNvSpPr>
          <p:nvPr>
            <p:ph type="sldNum" sz="quarter" idx="5"/>
          </p:nvPr>
        </p:nvSpPr>
        <p:spPr/>
        <p:txBody>
          <a:bodyPr/>
          <a:lstStyle/>
          <a:p>
            <a:fld id="{50B73208-77F4-453B-8852-C4844F8BB3D9}" type="slidenum">
              <a:rPr lang="en-US" smtClean="0"/>
              <a:t>21</a:t>
            </a:fld>
            <a:endParaRPr lang="en-US"/>
          </a:p>
        </p:txBody>
      </p:sp>
    </p:spTree>
    <p:extLst>
      <p:ext uri="{BB962C8B-B14F-4D97-AF65-F5344CB8AC3E}">
        <p14:creationId xmlns:p14="http://schemas.microsoft.com/office/powerpoint/2010/main" val="5414032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TSMO is a National term; the recognition the even if we could have the very best roads and bridges, we wouldn’t obtain our Agency Mission “Making Lives Better Through Transportation”</a:t>
            </a:r>
          </a:p>
          <a:p>
            <a:r>
              <a:rPr lang="en-US" dirty="0"/>
              <a:t>There is still a lot we need to do to make sure people get where they are going safely and efficiently.</a:t>
            </a:r>
          </a:p>
          <a:p>
            <a:r>
              <a:rPr lang="en-US" dirty="0"/>
              <a:t>Everything I will be talking about falls under the TSMO </a:t>
            </a:r>
            <a:r>
              <a:rPr lang="en-US" dirty="0" err="1"/>
              <a:t>ubrella</a:t>
            </a:r>
            <a:r>
              <a:rPr lang="en-US" dirty="0"/>
              <a:t>.</a:t>
            </a:r>
          </a:p>
          <a:p>
            <a:r>
              <a:rPr lang="en-US" dirty="0"/>
              <a:t>Yes, but this emphasis has helped us collaborate and focus on key areas that can have a big impact…</a:t>
            </a:r>
          </a:p>
        </p:txBody>
      </p:sp>
      <p:sp>
        <p:nvSpPr>
          <p:cNvPr id="4" name="Slide Number Placeholder 3"/>
          <p:cNvSpPr>
            <a:spLocks noGrp="1"/>
          </p:cNvSpPr>
          <p:nvPr>
            <p:ph type="sldNum" sz="quarter" idx="5"/>
          </p:nvPr>
        </p:nvSpPr>
        <p:spPr/>
        <p:txBody>
          <a:bodyPr/>
          <a:lstStyle/>
          <a:p>
            <a:fld id="{50B73208-77F4-453B-8852-C4844F8BB3D9}" type="slidenum">
              <a:rPr lang="en-US" smtClean="0"/>
              <a:t>3</a:t>
            </a:fld>
            <a:endParaRPr lang="en-US"/>
          </a:p>
        </p:txBody>
      </p:sp>
    </p:spTree>
    <p:extLst>
      <p:ext uri="{BB962C8B-B14F-4D97-AF65-F5344CB8AC3E}">
        <p14:creationId xmlns:p14="http://schemas.microsoft.com/office/powerpoint/2010/main" val="42613663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4188" y="731838"/>
            <a:ext cx="6508750" cy="3660775"/>
          </a:xfrm>
        </p:spPr>
      </p:sp>
      <p:sp>
        <p:nvSpPr>
          <p:cNvPr id="3" name="Notes Placeholder 2"/>
          <p:cNvSpPr>
            <a:spLocks noGrp="1"/>
          </p:cNvSpPr>
          <p:nvPr>
            <p:ph type="body" idx="1"/>
          </p:nvPr>
        </p:nvSpPr>
        <p:spPr/>
        <p:txBody>
          <a:bodyPr/>
          <a:lstStyle/>
          <a:p>
            <a:r>
              <a:rPr lang="en-US" dirty="0"/>
              <a:t>Start with the Nerve Center for Traffic Operations: our TMC</a:t>
            </a:r>
          </a:p>
          <a:p>
            <a:r>
              <a:rPr lang="en-US" dirty="0"/>
              <a:t>24/7 operation; Motor Vehicle Building in Ankeny; Where you visited in June 2025.</a:t>
            </a:r>
          </a:p>
          <a:p>
            <a:r>
              <a:rPr lang="en-US" dirty="0"/>
              <a:t>Manage 3000-4000 Incidents per month; Post messages to DMS; Dispatch Highway Helper motorist assist; Coordinate DOT responses with other agencies; populate 511; generate data feeds</a:t>
            </a:r>
          </a:p>
        </p:txBody>
      </p:sp>
      <p:sp>
        <p:nvSpPr>
          <p:cNvPr id="4" name="Slide Number Placeholder 3"/>
          <p:cNvSpPr>
            <a:spLocks noGrp="1"/>
          </p:cNvSpPr>
          <p:nvPr>
            <p:ph type="sldNum" sz="quarter" idx="5"/>
          </p:nvPr>
        </p:nvSpPr>
        <p:spPr/>
        <p:txBody>
          <a:bodyPr/>
          <a:lstStyle/>
          <a:p>
            <a:fld id="{50B73208-77F4-453B-8852-C4844F8BB3D9}" type="slidenum">
              <a:rPr lang="en-US" smtClean="0"/>
              <a:t>4</a:t>
            </a:fld>
            <a:endParaRPr lang="en-US"/>
          </a:p>
        </p:txBody>
      </p:sp>
    </p:spTree>
    <p:extLst>
      <p:ext uri="{BB962C8B-B14F-4D97-AF65-F5344CB8AC3E}">
        <p14:creationId xmlns:p14="http://schemas.microsoft.com/office/powerpoint/2010/main" val="5932308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Commission Visited in June 2025</a:t>
            </a:r>
          </a:p>
        </p:txBody>
      </p:sp>
      <p:sp>
        <p:nvSpPr>
          <p:cNvPr id="4" name="Slide Number Placeholder 3"/>
          <p:cNvSpPr>
            <a:spLocks noGrp="1"/>
          </p:cNvSpPr>
          <p:nvPr>
            <p:ph type="sldNum" sz="quarter" idx="5"/>
          </p:nvPr>
        </p:nvSpPr>
        <p:spPr/>
        <p:txBody>
          <a:bodyPr/>
          <a:lstStyle/>
          <a:p>
            <a:fld id="{50B73208-77F4-453B-8852-C4844F8BB3D9}" type="slidenum">
              <a:rPr lang="en-US" smtClean="0"/>
              <a:t>5</a:t>
            </a:fld>
            <a:endParaRPr lang="en-US"/>
          </a:p>
        </p:txBody>
      </p:sp>
    </p:spTree>
    <p:extLst>
      <p:ext uri="{BB962C8B-B14F-4D97-AF65-F5344CB8AC3E}">
        <p14:creationId xmlns:p14="http://schemas.microsoft.com/office/powerpoint/2010/main" val="29617478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Collaboration with emergency responders; paradigm shift away from using bright lights and big trucks to “Secure the Scene,” toward quick-clearance.</a:t>
            </a:r>
          </a:p>
          <a:p>
            <a:r>
              <a:rPr lang="en-US" dirty="0"/>
              <a:t>Statewide TIM Committee; TIM Training; TIM Plans; </a:t>
            </a:r>
          </a:p>
          <a:p>
            <a:endParaRPr lang="en-US" dirty="0"/>
          </a:p>
        </p:txBody>
      </p:sp>
      <p:sp>
        <p:nvSpPr>
          <p:cNvPr id="4" name="Slide Number Placeholder 3"/>
          <p:cNvSpPr>
            <a:spLocks noGrp="1"/>
          </p:cNvSpPr>
          <p:nvPr>
            <p:ph type="sldNum" sz="quarter" idx="5"/>
          </p:nvPr>
        </p:nvSpPr>
        <p:spPr/>
        <p:txBody>
          <a:bodyPr/>
          <a:lstStyle/>
          <a:p>
            <a:fld id="{50B73208-77F4-453B-8852-C4844F8BB3D9}" type="slidenum">
              <a:rPr lang="en-US" smtClean="0"/>
              <a:t>6</a:t>
            </a:fld>
            <a:endParaRPr lang="en-US"/>
          </a:p>
        </p:txBody>
      </p:sp>
    </p:spTree>
    <p:extLst>
      <p:ext uri="{BB962C8B-B14F-4D97-AF65-F5344CB8AC3E}">
        <p14:creationId xmlns:p14="http://schemas.microsoft.com/office/powerpoint/2010/main" val="19374105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4188" y="731838"/>
            <a:ext cx="6508750" cy="3660775"/>
          </a:xfrm>
        </p:spPr>
      </p:sp>
      <p:sp>
        <p:nvSpPr>
          <p:cNvPr id="3" name="Notes Placeholder 2"/>
          <p:cNvSpPr>
            <a:spLocks noGrp="1"/>
          </p:cNvSpPr>
          <p:nvPr>
            <p:ph type="body" idx="1"/>
          </p:nvPr>
        </p:nvSpPr>
        <p:spPr/>
        <p:txBody>
          <a:bodyPr/>
          <a:lstStyle/>
          <a:p>
            <a:r>
              <a:rPr lang="en-US" sz="1300" dirty="0"/>
              <a:t>Sioux City added in </a:t>
            </a:r>
            <a:r>
              <a:rPr lang="en-US" sz="1300"/>
              <a:t>2025 with new </a:t>
            </a:r>
            <a:r>
              <a:rPr lang="en-US" sz="1300" dirty="0"/>
              <a:t>contract.</a:t>
            </a:r>
            <a:endParaRPr lang="en-US" dirty="0"/>
          </a:p>
        </p:txBody>
      </p:sp>
      <p:sp>
        <p:nvSpPr>
          <p:cNvPr id="4" name="Slide Number Placeholder 3"/>
          <p:cNvSpPr>
            <a:spLocks noGrp="1"/>
          </p:cNvSpPr>
          <p:nvPr>
            <p:ph type="sldNum" sz="quarter" idx="5"/>
          </p:nvPr>
        </p:nvSpPr>
        <p:spPr/>
        <p:txBody>
          <a:bodyPr/>
          <a:lstStyle/>
          <a:p>
            <a:fld id="{50B73208-77F4-453B-8852-C4844F8BB3D9}" type="slidenum">
              <a:rPr lang="en-US" smtClean="0"/>
              <a:t>7</a:t>
            </a:fld>
            <a:endParaRPr lang="en-US"/>
          </a:p>
        </p:txBody>
      </p:sp>
    </p:spTree>
    <p:extLst>
      <p:ext uri="{BB962C8B-B14F-4D97-AF65-F5344CB8AC3E}">
        <p14:creationId xmlns:p14="http://schemas.microsoft.com/office/powerpoint/2010/main" val="17222448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Highway Helper handles to 1300-2200 responses per month; You can see the variety here;</a:t>
            </a:r>
          </a:p>
          <a:p>
            <a:r>
              <a:rPr lang="en-US" dirty="0"/>
              <a:t>Unanimously popular with the</a:t>
            </a:r>
            <a:r>
              <a:rPr lang="en-US" baseline="0" dirty="0"/>
              <a:t> public and emergency responders; Have added minor towing capabilities in the Des Moines area—not competing with private towing companies.</a:t>
            </a:r>
            <a:endParaRPr lang="en-US" dirty="0"/>
          </a:p>
        </p:txBody>
      </p:sp>
      <p:sp>
        <p:nvSpPr>
          <p:cNvPr id="4" name="Slide Number Placeholder 3"/>
          <p:cNvSpPr>
            <a:spLocks noGrp="1"/>
          </p:cNvSpPr>
          <p:nvPr>
            <p:ph type="sldNum" sz="quarter" idx="5"/>
          </p:nvPr>
        </p:nvSpPr>
        <p:spPr/>
        <p:txBody>
          <a:bodyPr/>
          <a:lstStyle/>
          <a:p>
            <a:fld id="{50B73208-77F4-453B-8852-C4844F8BB3D9}" type="slidenum">
              <a:rPr lang="en-US" smtClean="0"/>
              <a:t>8</a:t>
            </a:fld>
            <a:endParaRPr lang="en-US"/>
          </a:p>
        </p:txBody>
      </p:sp>
    </p:spTree>
    <p:extLst>
      <p:ext uri="{BB962C8B-B14F-4D97-AF65-F5344CB8AC3E}">
        <p14:creationId xmlns:p14="http://schemas.microsoft.com/office/powerpoint/2010/main" val="28535321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4188" y="731838"/>
            <a:ext cx="6508750" cy="3660775"/>
          </a:xfrm>
        </p:spPr>
      </p:sp>
      <p:sp>
        <p:nvSpPr>
          <p:cNvPr id="3" name="Notes Placeholder 2"/>
          <p:cNvSpPr>
            <a:spLocks noGrp="1"/>
          </p:cNvSpPr>
          <p:nvPr>
            <p:ph type="body" idx="1"/>
          </p:nvPr>
        </p:nvSpPr>
        <p:spPr/>
        <p:txBody>
          <a:bodyPr/>
          <a:lstStyle/>
          <a:p>
            <a:r>
              <a:rPr lang="en-US"/>
              <a:t>Pre-qualified towing companies; </a:t>
            </a:r>
          </a:p>
          <a:p>
            <a:r>
              <a:rPr lang="en-US"/>
              <a:t>PHOTO: Eastbound I-80 crash near 38</a:t>
            </a:r>
            <a:r>
              <a:rPr lang="en-US" baseline="30000"/>
              <a:t>th</a:t>
            </a:r>
            <a:r>
              <a:rPr lang="en-US"/>
              <a:t> Street, east of NE MM, 12/18/2024.</a:t>
            </a:r>
          </a:p>
        </p:txBody>
      </p:sp>
      <p:sp>
        <p:nvSpPr>
          <p:cNvPr id="4" name="Slide Number Placeholder 3"/>
          <p:cNvSpPr>
            <a:spLocks noGrp="1"/>
          </p:cNvSpPr>
          <p:nvPr>
            <p:ph type="sldNum" sz="quarter" idx="5"/>
          </p:nvPr>
        </p:nvSpPr>
        <p:spPr/>
        <p:txBody>
          <a:bodyPr/>
          <a:lstStyle/>
          <a:p>
            <a:fld id="{50B73208-77F4-453B-8852-C4844F8BB3D9}" type="slidenum">
              <a:rPr lang="en-US" smtClean="0"/>
              <a:t>9</a:t>
            </a:fld>
            <a:endParaRPr lang="en-US"/>
          </a:p>
        </p:txBody>
      </p:sp>
    </p:spTree>
    <p:extLst>
      <p:ext uri="{BB962C8B-B14F-4D97-AF65-F5344CB8AC3E}">
        <p14:creationId xmlns:p14="http://schemas.microsoft.com/office/powerpoint/2010/main" val="28516586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svg"/><Relationship Id="rId7" Type="http://schemas.openxmlformats.org/officeDocument/2006/relationships/image" Target="../media/image15.svg"/><Relationship Id="rId2" Type="http://schemas.openxmlformats.org/officeDocument/2006/relationships/image" Target="../media/image10.png"/><Relationship Id="rId1" Type="http://schemas.openxmlformats.org/officeDocument/2006/relationships/slideMaster" Target="../slideMasters/slideMaster1.xml"/><Relationship Id="rId6" Type="http://schemas.openxmlformats.org/officeDocument/2006/relationships/image" Target="../media/image14.png"/><Relationship Id="rId5" Type="http://schemas.openxmlformats.org/officeDocument/2006/relationships/image" Target="../media/image13.svg"/><Relationship Id="rId4" Type="http://schemas.openxmlformats.org/officeDocument/2006/relationships/image" Target="../media/image12.png"/><Relationship Id="rId9" Type="http://schemas.openxmlformats.org/officeDocument/2006/relationships/image" Target="../media/image17.sv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image" Target="../media/image9.sv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4" name="Graphic 2">
            <a:extLst>
              <a:ext uri="{FF2B5EF4-FFF2-40B4-BE49-F238E27FC236}">
                <a16:creationId xmlns:a16="http://schemas.microsoft.com/office/drawing/2014/main" id="{BCCBF5EC-33C9-6B92-939F-3D61461AD7DD}"/>
              </a:ext>
            </a:extLst>
          </p:cNvPr>
          <p:cNvSpPr>
            <a:spLocks/>
          </p:cNvSpPr>
          <p:nvPr userDrawn="1"/>
        </p:nvSpPr>
        <p:spPr bwMode="auto">
          <a:xfrm>
            <a:off x="-23348" y="3611878"/>
            <a:ext cx="12215347" cy="3274415"/>
          </a:xfrm>
          <a:custGeom>
            <a:avLst/>
            <a:gdLst>
              <a:gd name="T0" fmla="*/ 53211096 w 18294857"/>
              <a:gd name="T1" fmla="*/ 8668539 h 5362670"/>
              <a:gd name="T2" fmla="*/ 53211096 w 18294857"/>
              <a:gd name="T3" fmla="*/ 8726178 h 5362670"/>
              <a:gd name="T4" fmla="*/ 0 w 18294857"/>
              <a:gd name="T5" fmla="*/ 58264 h 5362670"/>
              <a:gd name="T6" fmla="*/ 0 w 18294857"/>
              <a:gd name="T7" fmla="*/ 26801920 h 5362670"/>
              <a:gd name="T8" fmla="*/ 53211096 w 18294857"/>
              <a:gd name="T9" fmla="*/ 35273730 h 5362670"/>
              <a:gd name="T10" fmla="*/ 53211096 w 18294857"/>
              <a:gd name="T11" fmla="*/ 35215464 h 5362670"/>
              <a:gd name="T12" fmla="*/ 106422181 w 18294857"/>
              <a:gd name="T13" fmla="*/ 26743646 h 5362670"/>
              <a:gd name="T14" fmla="*/ 106422181 w 18294857"/>
              <a:gd name="T15" fmla="*/ 0 h 5362670"/>
              <a:gd name="T16" fmla="*/ 53211096 w 18294857"/>
              <a:gd name="T17" fmla="*/ 8668539 h 536267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8294857" h="5362670">
                <a:moveTo>
                  <a:pt x="9147429" y="1317879"/>
                </a:moveTo>
                <a:lnTo>
                  <a:pt x="9147429" y="1326642"/>
                </a:lnTo>
                <a:lnTo>
                  <a:pt x="0" y="8858"/>
                </a:lnTo>
                <a:lnTo>
                  <a:pt x="0" y="4074700"/>
                </a:lnTo>
                <a:lnTo>
                  <a:pt x="9147429" y="5362671"/>
                </a:lnTo>
                <a:lnTo>
                  <a:pt x="9147429" y="5353812"/>
                </a:lnTo>
                <a:lnTo>
                  <a:pt x="18294858" y="4065841"/>
                </a:lnTo>
                <a:lnTo>
                  <a:pt x="18294858" y="0"/>
                </a:lnTo>
                <a:lnTo>
                  <a:pt x="9147429" y="1317879"/>
                </a:lnTo>
                <a:close/>
              </a:path>
            </a:pathLst>
          </a:custGeom>
          <a:solidFill>
            <a:srgbClr val="231F20">
              <a:alpha val="56862"/>
            </a:srgbClr>
          </a:solidFill>
          <a:ln>
            <a:noFill/>
          </a:ln>
          <a:extLst>
            <a:ext uri="{91240B29-F687-4F45-9708-019B960494DF}">
              <a14:hiddenLine xmlns:a14="http://schemas.microsoft.com/office/drawing/2010/main" w="9525" cap="flat">
                <a:solidFill>
                  <a:srgbClr val="000000"/>
                </a:solidFill>
                <a:prstDash val="solid"/>
                <a:miter lim="800000"/>
                <a:headEnd/>
                <a:tailEnd/>
              </a14:hiddenLine>
            </a:ext>
          </a:extLst>
        </p:spPr>
        <p:txBody>
          <a:bodyPr anchor="ctr"/>
          <a:lstStyle/>
          <a:p>
            <a:endParaRPr lang="en-US"/>
          </a:p>
        </p:txBody>
      </p:sp>
      <p:pic>
        <p:nvPicPr>
          <p:cNvPr id="15" name="Graphic 14">
            <a:extLst>
              <a:ext uri="{FF2B5EF4-FFF2-40B4-BE49-F238E27FC236}">
                <a16:creationId xmlns:a16="http://schemas.microsoft.com/office/drawing/2014/main" id="{9DCCD628-92DA-8D06-90A4-DFB77271003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3348" y="5872046"/>
            <a:ext cx="12223501" cy="1006481"/>
          </a:xfrm>
          <a:prstGeom prst="rect">
            <a:avLst/>
          </a:prstGeom>
        </p:spPr>
      </p:pic>
      <p:sp>
        <p:nvSpPr>
          <p:cNvPr id="2" name="Title 1">
            <a:extLst>
              <a:ext uri="{FF2B5EF4-FFF2-40B4-BE49-F238E27FC236}">
                <a16:creationId xmlns:a16="http://schemas.microsoft.com/office/drawing/2014/main" id="{BE537F7C-6EEA-20A1-11B3-8A59E9074845}"/>
              </a:ext>
            </a:extLst>
          </p:cNvPr>
          <p:cNvSpPr>
            <a:spLocks noGrp="1"/>
          </p:cNvSpPr>
          <p:nvPr>
            <p:ph type="ctrTitle"/>
          </p:nvPr>
        </p:nvSpPr>
        <p:spPr>
          <a:xfrm>
            <a:off x="1524000" y="4524293"/>
            <a:ext cx="9144000" cy="695201"/>
          </a:xfrm>
        </p:spPr>
        <p:txBody>
          <a:bodyPr anchor="b">
            <a:normAutofit/>
          </a:bodyPr>
          <a:lstStyle>
            <a:lvl1pPr algn="ctr">
              <a:defRPr sz="4400">
                <a:solidFill>
                  <a:schemeClr val="bg1"/>
                </a:solidFill>
                <a:latin typeface="+mj-lt"/>
              </a:defRPr>
            </a:lvl1pPr>
          </a:lstStyle>
          <a:p>
            <a:r>
              <a:rPr lang="en-US"/>
              <a:t>Click to edit Master title style</a:t>
            </a:r>
          </a:p>
        </p:txBody>
      </p:sp>
      <p:sp>
        <p:nvSpPr>
          <p:cNvPr id="3" name="Subtitle 2">
            <a:extLst>
              <a:ext uri="{FF2B5EF4-FFF2-40B4-BE49-F238E27FC236}">
                <a16:creationId xmlns:a16="http://schemas.microsoft.com/office/drawing/2014/main" id="{61D421F3-0F22-001D-F86E-D639CBF207D1}"/>
              </a:ext>
            </a:extLst>
          </p:cNvPr>
          <p:cNvSpPr>
            <a:spLocks noGrp="1"/>
          </p:cNvSpPr>
          <p:nvPr>
            <p:ph type="subTitle" idx="1"/>
          </p:nvPr>
        </p:nvSpPr>
        <p:spPr>
          <a:xfrm>
            <a:off x="1524000" y="5216059"/>
            <a:ext cx="9144000" cy="439309"/>
          </a:xfrm>
        </p:spPr>
        <p:txBody>
          <a:bodyPr>
            <a:normAutofit/>
          </a:bodyPr>
          <a:lstStyle>
            <a:lvl1pPr marL="0" indent="0" algn="ctr">
              <a:buNone/>
              <a:defRPr sz="2800" b="1">
                <a:solidFill>
                  <a:schemeClr val="bg1"/>
                </a:solidFill>
                <a:latin typeface="Roboto Slab" pitchFamily="50" charset="0"/>
                <a:ea typeface="Roboto Slab"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2" name="Footer Placeholder 11">
            <a:extLst>
              <a:ext uri="{FF2B5EF4-FFF2-40B4-BE49-F238E27FC236}">
                <a16:creationId xmlns:a16="http://schemas.microsoft.com/office/drawing/2014/main" id="{5CBF9A67-45D1-E6CD-52BA-92D121A0467C}"/>
              </a:ext>
            </a:extLst>
          </p:cNvPr>
          <p:cNvSpPr>
            <a:spLocks noGrp="1"/>
          </p:cNvSpPr>
          <p:nvPr>
            <p:ph type="ftr" sz="quarter" idx="10"/>
          </p:nvPr>
        </p:nvSpPr>
        <p:spPr>
          <a:xfrm>
            <a:off x="145403" y="6248400"/>
            <a:ext cx="2921475" cy="473075"/>
          </a:xfrm>
        </p:spPr>
        <p:txBody>
          <a:bodyPr/>
          <a:lstStyle>
            <a:lvl1pPr>
              <a:spcAft>
                <a:spcPts val="600"/>
              </a:spcAft>
              <a:defRPr sz="1200" spc="0" baseline="0"/>
            </a:lvl1pPr>
          </a:lstStyle>
          <a:p>
            <a:r>
              <a:rPr lang="en-US"/>
              <a:t>Traffic Operations</a:t>
            </a:r>
          </a:p>
        </p:txBody>
      </p:sp>
      <p:sp>
        <p:nvSpPr>
          <p:cNvPr id="13" name="Slide Number Placeholder 12">
            <a:extLst>
              <a:ext uri="{FF2B5EF4-FFF2-40B4-BE49-F238E27FC236}">
                <a16:creationId xmlns:a16="http://schemas.microsoft.com/office/drawing/2014/main" id="{8B40C39B-745D-847B-AA1B-9D7F9C649EAB}"/>
              </a:ext>
            </a:extLst>
          </p:cNvPr>
          <p:cNvSpPr>
            <a:spLocks noGrp="1"/>
          </p:cNvSpPr>
          <p:nvPr>
            <p:ph type="sldNum" sz="quarter" idx="11"/>
          </p:nvPr>
        </p:nvSpPr>
        <p:spPr>
          <a:xfrm>
            <a:off x="10852248" y="6356350"/>
            <a:ext cx="1178419" cy="365125"/>
          </a:xfrm>
        </p:spPr>
        <p:txBody>
          <a:bodyPr/>
          <a:lstStyle>
            <a:lvl1pPr>
              <a:defRPr/>
            </a:lvl1pPr>
          </a:lstStyle>
          <a:p>
            <a:r>
              <a:rPr lang="en-US" sz="1200" spc="0"/>
              <a:t>Date</a:t>
            </a:r>
            <a:endParaRPr lang="en-US" sz="1200" kern="1200" spc="0" baseline="0">
              <a:solidFill>
                <a:schemeClr val="bg1"/>
              </a:solidFill>
              <a:latin typeface="+mn-lt"/>
              <a:ea typeface="+mn-ea"/>
              <a:cs typeface="+mn-cs"/>
            </a:endParaRPr>
          </a:p>
        </p:txBody>
      </p:sp>
      <p:cxnSp>
        <p:nvCxnSpPr>
          <p:cNvPr id="16" name="Straight Connector 15">
            <a:extLst>
              <a:ext uri="{FF2B5EF4-FFF2-40B4-BE49-F238E27FC236}">
                <a16:creationId xmlns:a16="http://schemas.microsoft.com/office/drawing/2014/main" id="{12A3D1FD-79D7-9319-0AA7-5E9FA0888B22}"/>
              </a:ext>
            </a:extLst>
          </p:cNvPr>
          <p:cNvCxnSpPr/>
          <p:nvPr userDrawn="1"/>
        </p:nvCxnSpPr>
        <p:spPr>
          <a:xfrm>
            <a:off x="5678606" y="5757691"/>
            <a:ext cx="807753" cy="1"/>
          </a:xfrm>
          <a:prstGeom prst="line">
            <a:avLst/>
          </a:prstGeom>
          <a:ln w="57150">
            <a:solidFill>
              <a:schemeClr val="accent3"/>
            </a:solidFill>
          </a:ln>
        </p:spPr>
        <p:style>
          <a:lnRef idx="1">
            <a:schemeClr val="accent1"/>
          </a:lnRef>
          <a:fillRef idx="0">
            <a:schemeClr val="accent1"/>
          </a:fillRef>
          <a:effectRef idx="0">
            <a:schemeClr val="accent1"/>
          </a:effectRef>
          <a:fontRef idx="minor">
            <a:schemeClr val="tx1"/>
          </a:fontRef>
        </p:style>
      </p:cxnSp>
      <p:pic>
        <p:nvPicPr>
          <p:cNvPr id="18" name="Picture 17" descr="A picture containing text, clipart&#10;&#10;Description automatically generated">
            <a:extLst>
              <a:ext uri="{FF2B5EF4-FFF2-40B4-BE49-F238E27FC236}">
                <a16:creationId xmlns:a16="http://schemas.microsoft.com/office/drawing/2014/main" id="{8A075AAA-6E08-57C4-AFCA-609DFAC5557C}"/>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4906142" y="5892848"/>
            <a:ext cx="2352679" cy="588170"/>
          </a:xfrm>
          <a:prstGeom prst="rect">
            <a:avLst/>
          </a:prstGeom>
        </p:spPr>
      </p:pic>
    </p:spTree>
    <p:extLst>
      <p:ext uri="{BB962C8B-B14F-4D97-AF65-F5344CB8AC3E}">
        <p14:creationId xmlns:p14="http://schemas.microsoft.com/office/powerpoint/2010/main" val="3044763022"/>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Content Photo LT ">
    <p:bg>
      <p:bgPr>
        <a:solidFill>
          <a:schemeClr val="bg1">
            <a:alpha val="10000"/>
          </a:schemeClr>
        </a:solidFill>
        <a:effectLst/>
      </p:bgPr>
    </p:bg>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B8902B10-9B64-F3DD-5888-4DEE639FACC9}"/>
              </a:ext>
            </a:extLst>
          </p:cNvPr>
          <p:cNvSpPr>
            <a:spLocks noGrp="1"/>
          </p:cNvSpPr>
          <p:nvPr>
            <p:ph type="pic" sz="quarter" idx="19"/>
          </p:nvPr>
        </p:nvSpPr>
        <p:spPr>
          <a:xfrm>
            <a:off x="0" y="1"/>
            <a:ext cx="6096000" cy="6501764"/>
          </a:xfrm>
          <a:custGeom>
            <a:avLst/>
            <a:gdLst>
              <a:gd name="connsiteX0" fmla="*/ 0 w 6096000"/>
              <a:gd name="connsiteY0" fmla="*/ 0 h 6501764"/>
              <a:gd name="connsiteX1" fmla="*/ 6096000 w 6096000"/>
              <a:gd name="connsiteY1" fmla="*/ 0 h 6501764"/>
              <a:gd name="connsiteX2" fmla="*/ 6096000 w 6096000"/>
              <a:gd name="connsiteY2" fmla="*/ 6501764 h 6501764"/>
              <a:gd name="connsiteX3" fmla="*/ 0 w 6096000"/>
              <a:gd name="connsiteY3" fmla="*/ 6501764 h 6501764"/>
              <a:gd name="connsiteX4" fmla="*/ 0 w 6096000"/>
              <a:gd name="connsiteY4" fmla="*/ 6501763 h 6501764"/>
              <a:gd name="connsiteX5" fmla="*/ 6094408 w 6096000"/>
              <a:gd name="connsiteY5" fmla="*/ 6501763 h 6501764"/>
              <a:gd name="connsiteX6" fmla="*/ 0 w 6096000"/>
              <a:gd name="connsiteY6" fmla="*/ 5954338 h 6501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6501764">
                <a:moveTo>
                  <a:pt x="0" y="0"/>
                </a:moveTo>
                <a:lnTo>
                  <a:pt x="6096000" y="0"/>
                </a:lnTo>
                <a:lnTo>
                  <a:pt x="6096000" y="6501764"/>
                </a:lnTo>
                <a:lnTo>
                  <a:pt x="0" y="6501764"/>
                </a:lnTo>
                <a:lnTo>
                  <a:pt x="0" y="6501763"/>
                </a:lnTo>
                <a:lnTo>
                  <a:pt x="6094408" y="6501763"/>
                </a:lnTo>
                <a:lnTo>
                  <a:pt x="0" y="5954338"/>
                </a:lnTo>
                <a:close/>
              </a:path>
            </a:pathLst>
          </a:custGeom>
        </p:spPr>
        <p:txBody>
          <a:bodyPr wrap="square">
            <a:noAutofit/>
          </a:bodyPr>
          <a:lstStyle/>
          <a:p>
            <a:endParaRPr lang="en-US"/>
          </a:p>
        </p:txBody>
      </p:sp>
      <p:sp>
        <p:nvSpPr>
          <p:cNvPr id="15" name="Freeform: Shape 14">
            <a:extLst>
              <a:ext uri="{FF2B5EF4-FFF2-40B4-BE49-F238E27FC236}">
                <a16:creationId xmlns:a16="http://schemas.microsoft.com/office/drawing/2014/main" id="{4DAF0714-05F3-0032-F5CA-3E9020090869}"/>
              </a:ext>
            </a:extLst>
          </p:cNvPr>
          <p:cNvSpPr>
            <a:spLocks/>
          </p:cNvSpPr>
          <p:nvPr userDrawn="1"/>
        </p:nvSpPr>
        <p:spPr>
          <a:xfrm rot="16200000">
            <a:off x="5644884" y="309308"/>
            <a:ext cx="903803" cy="12193581"/>
          </a:xfrm>
          <a:custGeom>
            <a:avLst/>
            <a:gdLst>
              <a:gd name="connsiteX0" fmla="*/ 903803 w 903803"/>
              <a:gd name="connsiteY0" fmla="*/ 12193581 h 12193581"/>
              <a:gd name="connsiteX1" fmla="*/ 350824 w 903803"/>
              <a:gd name="connsiteY1" fmla="*/ 12192013 h 12193581"/>
              <a:gd name="connsiteX2" fmla="*/ 350824 w 903803"/>
              <a:gd name="connsiteY2" fmla="*/ 12192001 h 12193581"/>
              <a:gd name="connsiteX3" fmla="*/ 0 w 903803"/>
              <a:gd name="connsiteY3" fmla="*/ 12192001 h 12193581"/>
              <a:gd name="connsiteX4" fmla="*/ 1 w 903803"/>
              <a:gd name="connsiteY4" fmla="*/ 2 h 12193581"/>
              <a:gd name="connsiteX5" fmla="*/ 365759 w 903803"/>
              <a:gd name="connsiteY5" fmla="*/ 2 h 12193581"/>
              <a:gd name="connsiteX6" fmla="*/ 365759 w 903803"/>
              <a:gd name="connsiteY6" fmla="*/ 1533 h 12193581"/>
              <a:gd name="connsiteX7" fmla="*/ 903802 w 903803"/>
              <a:gd name="connsiteY7" fmla="*/ 0 h 12193581"/>
              <a:gd name="connsiteX8" fmla="*/ 365759 w 903803"/>
              <a:gd name="connsiteY8" fmla="*/ 6048638 h 12193581"/>
              <a:gd name="connsiteX9" fmla="*/ 365759 w 903803"/>
              <a:gd name="connsiteY9" fmla="*/ 6176118 h 12193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03803" h="12193581">
                <a:moveTo>
                  <a:pt x="903803" y="12193581"/>
                </a:moveTo>
                <a:lnTo>
                  <a:pt x="350824" y="12192013"/>
                </a:lnTo>
                <a:lnTo>
                  <a:pt x="350824" y="12192001"/>
                </a:lnTo>
                <a:lnTo>
                  <a:pt x="0" y="12192001"/>
                </a:lnTo>
                <a:lnTo>
                  <a:pt x="1" y="2"/>
                </a:lnTo>
                <a:lnTo>
                  <a:pt x="365759" y="2"/>
                </a:lnTo>
                <a:lnTo>
                  <a:pt x="365759" y="1533"/>
                </a:lnTo>
                <a:lnTo>
                  <a:pt x="903802" y="0"/>
                </a:lnTo>
                <a:lnTo>
                  <a:pt x="365759" y="6048638"/>
                </a:lnTo>
                <a:lnTo>
                  <a:pt x="365759" y="6176118"/>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Rectangle 4">
            <a:extLst>
              <a:ext uri="{FF2B5EF4-FFF2-40B4-BE49-F238E27FC236}">
                <a16:creationId xmlns:a16="http://schemas.microsoft.com/office/drawing/2014/main" id="{C05A17F4-8DD1-4400-C949-ADC6D5E12907}"/>
              </a:ext>
            </a:extLst>
          </p:cNvPr>
          <p:cNvSpPr/>
          <p:nvPr userDrawn="1"/>
        </p:nvSpPr>
        <p:spPr>
          <a:xfrm>
            <a:off x="504826" y="631627"/>
            <a:ext cx="11182347" cy="6089848"/>
          </a:xfrm>
          <a:prstGeom prst="rect">
            <a:avLst/>
          </a:pr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 name="Straight Connector 1">
            <a:extLst>
              <a:ext uri="{FF2B5EF4-FFF2-40B4-BE49-F238E27FC236}">
                <a16:creationId xmlns:a16="http://schemas.microsoft.com/office/drawing/2014/main" id="{68A9CE58-DECD-9B1B-CB62-D83657508A2A}"/>
              </a:ext>
            </a:extLst>
          </p:cNvPr>
          <p:cNvCxnSpPr/>
          <p:nvPr userDrawn="1"/>
        </p:nvCxnSpPr>
        <p:spPr>
          <a:xfrm>
            <a:off x="6268952" y="1773283"/>
            <a:ext cx="640080" cy="0"/>
          </a:xfrm>
          <a:prstGeom prst="line">
            <a:avLst/>
          </a:prstGeom>
          <a:ln w="57150">
            <a:solidFill>
              <a:schemeClr val="accent3"/>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B240C275-001E-F2A0-30D9-1404E533B79C}"/>
              </a:ext>
            </a:extLst>
          </p:cNvPr>
          <p:cNvSpPr>
            <a:spLocks noGrp="1"/>
          </p:cNvSpPr>
          <p:nvPr>
            <p:ph type="ftr" sz="quarter" idx="20"/>
          </p:nvPr>
        </p:nvSpPr>
        <p:spPr/>
        <p:txBody>
          <a:bodyPr/>
          <a:lstStyle/>
          <a:p>
            <a:r>
              <a:rPr lang="en-US"/>
              <a:t>Traffic Operations</a:t>
            </a:r>
          </a:p>
        </p:txBody>
      </p:sp>
      <p:sp>
        <p:nvSpPr>
          <p:cNvPr id="7" name="Slide Number Placeholder 6">
            <a:extLst>
              <a:ext uri="{FF2B5EF4-FFF2-40B4-BE49-F238E27FC236}">
                <a16:creationId xmlns:a16="http://schemas.microsoft.com/office/drawing/2014/main" id="{6AFBA673-5EA4-AB85-F9CF-21F1F9F64CF0}"/>
              </a:ext>
            </a:extLst>
          </p:cNvPr>
          <p:cNvSpPr>
            <a:spLocks noGrp="1"/>
          </p:cNvSpPr>
          <p:nvPr>
            <p:ph type="sldNum" sz="quarter" idx="21"/>
          </p:nvPr>
        </p:nvSpPr>
        <p:spPr/>
        <p:txBody>
          <a:bodyPr/>
          <a:lstStyle/>
          <a:p>
            <a:fld id="{18D65601-5AE2-46FC-B138-694DDD2B510D}" type="slidenum">
              <a:rPr lang="en-US" smtClean="0"/>
              <a:pPr/>
              <a:t>‹#›</a:t>
            </a:fld>
            <a:endParaRPr lang="en-US"/>
          </a:p>
        </p:txBody>
      </p:sp>
      <p:sp>
        <p:nvSpPr>
          <p:cNvPr id="8" name="Title 7">
            <a:extLst>
              <a:ext uri="{FF2B5EF4-FFF2-40B4-BE49-F238E27FC236}">
                <a16:creationId xmlns:a16="http://schemas.microsoft.com/office/drawing/2014/main" id="{9FEBD3FE-F9F7-476F-DD31-7E9A59509E74}"/>
              </a:ext>
            </a:extLst>
          </p:cNvPr>
          <p:cNvSpPr>
            <a:spLocks noGrp="1"/>
          </p:cNvSpPr>
          <p:nvPr>
            <p:ph type="title"/>
          </p:nvPr>
        </p:nvSpPr>
        <p:spPr>
          <a:xfrm>
            <a:off x="6267362" y="1005840"/>
            <a:ext cx="5086438" cy="574221"/>
          </a:xfrm>
        </p:spPr>
        <p:txBody>
          <a:bodyPr/>
          <a:lstStyle/>
          <a:p>
            <a:r>
              <a:rPr lang="en-US"/>
              <a:t>Click to edit Master title style</a:t>
            </a:r>
          </a:p>
        </p:txBody>
      </p:sp>
      <p:sp>
        <p:nvSpPr>
          <p:cNvPr id="11" name="Text Placeholder 10">
            <a:extLst>
              <a:ext uri="{FF2B5EF4-FFF2-40B4-BE49-F238E27FC236}">
                <a16:creationId xmlns:a16="http://schemas.microsoft.com/office/drawing/2014/main" id="{726BF4F3-FA26-6C1D-557F-B33F9A8C75D5}"/>
              </a:ext>
            </a:extLst>
          </p:cNvPr>
          <p:cNvSpPr>
            <a:spLocks noGrp="1"/>
          </p:cNvSpPr>
          <p:nvPr>
            <p:ph type="body" sz="quarter" idx="22"/>
          </p:nvPr>
        </p:nvSpPr>
        <p:spPr>
          <a:xfrm>
            <a:off x="6267360" y="1920239"/>
            <a:ext cx="5086437" cy="43061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65646961"/>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hoto RT">
    <p:bg>
      <p:bgPr>
        <a:solidFill>
          <a:schemeClr val="bg1">
            <a:alpha val="10000"/>
          </a:schemeClr>
        </a:solidFill>
        <a:effectLst/>
      </p:bgPr>
    </p:bg>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2A024709-D0B4-7DD9-E0ED-27868C530714}"/>
              </a:ext>
            </a:extLst>
          </p:cNvPr>
          <p:cNvSpPr>
            <a:spLocks noGrp="1"/>
          </p:cNvSpPr>
          <p:nvPr>
            <p:ph type="pic" sz="quarter" idx="19"/>
          </p:nvPr>
        </p:nvSpPr>
        <p:spPr>
          <a:xfrm>
            <a:off x="6091235" y="-5123"/>
            <a:ext cx="6096000" cy="6506888"/>
          </a:xfrm>
          <a:custGeom>
            <a:avLst/>
            <a:gdLst>
              <a:gd name="connsiteX0" fmla="*/ 0 w 6096000"/>
              <a:gd name="connsiteY0" fmla="*/ 0 h 6506888"/>
              <a:gd name="connsiteX1" fmla="*/ 6096000 w 6096000"/>
              <a:gd name="connsiteY1" fmla="*/ 0 h 6506888"/>
              <a:gd name="connsiteX2" fmla="*/ 6096000 w 6096000"/>
              <a:gd name="connsiteY2" fmla="*/ 5959604 h 6506888"/>
              <a:gd name="connsiteX3" fmla="*/ 3171 w 6096000"/>
              <a:gd name="connsiteY3" fmla="*/ 6506887 h 6506888"/>
              <a:gd name="connsiteX4" fmla="*/ 6096000 w 6096000"/>
              <a:gd name="connsiteY4" fmla="*/ 6506887 h 6506888"/>
              <a:gd name="connsiteX5" fmla="*/ 6096000 w 6096000"/>
              <a:gd name="connsiteY5" fmla="*/ 6506888 h 6506888"/>
              <a:gd name="connsiteX6" fmla="*/ 0 w 6096000"/>
              <a:gd name="connsiteY6" fmla="*/ 6506888 h 6506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6506888">
                <a:moveTo>
                  <a:pt x="0" y="0"/>
                </a:moveTo>
                <a:lnTo>
                  <a:pt x="6096000" y="0"/>
                </a:lnTo>
                <a:lnTo>
                  <a:pt x="6096000" y="5959604"/>
                </a:lnTo>
                <a:lnTo>
                  <a:pt x="3171" y="6506887"/>
                </a:lnTo>
                <a:lnTo>
                  <a:pt x="6096000" y="6506887"/>
                </a:lnTo>
                <a:lnTo>
                  <a:pt x="6096000" y="6506888"/>
                </a:lnTo>
                <a:lnTo>
                  <a:pt x="0" y="6506888"/>
                </a:lnTo>
                <a:close/>
              </a:path>
            </a:pathLst>
          </a:custGeom>
        </p:spPr>
        <p:txBody>
          <a:bodyPr wrap="square">
            <a:noAutofit/>
          </a:bodyPr>
          <a:lstStyle/>
          <a:p>
            <a:endParaRPr lang="en-US"/>
          </a:p>
        </p:txBody>
      </p:sp>
      <p:sp>
        <p:nvSpPr>
          <p:cNvPr id="15" name="Freeform: Shape 14">
            <a:extLst>
              <a:ext uri="{FF2B5EF4-FFF2-40B4-BE49-F238E27FC236}">
                <a16:creationId xmlns:a16="http://schemas.microsoft.com/office/drawing/2014/main" id="{4DAF0714-05F3-0032-F5CA-3E9020090869}"/>
              </a:ext>
            </a:extLst>
          </p:cNvPr>
          <p:cNvSpPr>
            <a:spLocks/>
          </p:cNvSpPr>
          <p:nvPr userDrawn="1"/>
        </p:nvSpPr>
        <p:spPr>
          <a:xfrm rot="16200000">
            <a:off x="5644884" y="309308"/>
            <a:ext cx="903803" cy="12193581"/>
          </a:xfrm>
          <a:custGeom>
            <a:avLst/>
            <a:gdLst>
              <a:gd name="connsiteX0" fmla="*/ 903803 w 903803"/>
              <a:gd name="connsiteY0" fmla="*/ 12193581 h 12193581"/>
              <a:gd name="connsiteX1" fmla="*/ 350824 w 903803"/>
              <a:gd name="connsiteY1" fmla="*/ 12192013 h 12193581"/>
              <a:gd name="connsiteX2" fmla="*/ 350824 w 903803"/>
              <a:gd name="connsiteY2" fmla="*/ 12192001 h 12193581"/>
              <a:gd name="connsiteX3" fmla="*/ 0 w 903803"/>
              <a:gd name="connsiteY3" fmla="*/ 12192001 h 12193581"/>
              <a:gd name="connsiteX4" fmla="*/ 1 w 903803"/>
              <a:gd name="connsiteY4" fmla="*/ 2 h 12193581"/>
              <a:gd name="connsiteX5" fmla="*/ 365759 w 903803"/>
              <a:gd name="connsiteY5" fmla="*/ 2 h 12193581"/>
              <a:gd name="connsiteX6" fmla="*/ 365759 w 903803"/>
              <a:gd name="connsiteY6" fmla="*/ 1533 h 12193581"/>
              <a:gd name="connsiteX7" fmla="*/ 903802 w 903803"/>
              <a:gd name="connsiteY7" fmla="*/ 0 h 12193581"/>
              <a:gd name="connsiteX8" fmla="*/ 365759 w 903803"/>
              <a:gd name="connsiteY8" fmla="*/ 6048638 h 12193581"/>
              <a:gd name="connsiteX9" fmla="*/ 365759 w 903803"/>
              <a:gd name="connsiteY9" fmla="*/ 6176118 h 12193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03803" h="12193581">
                <a:moveTo>
                  <a:pt x="903803" y="12193581"/>
                </a:moveTo>
                <a:lnTo>
                  <a:pt x="350824" y="12192013"/>
                </a:lnTo>
                <a:lnTo>
                  <a:pt x="350824" y="12192001"/>
                </a:lnTo>
                <a:lnTo>
                  <a:pt x="0" y="12192001"/>
                </a:lnTo>
                <a:lnTo>
                  <a:pt x="1" y="2"/>
                </a:lnTo>
                <a:lnTo>
                  <a:pt x="365759" y="2"/>
                </a:lnTo>
                <a:lnTo>
                  <a:pt x="365759" y="1533"/>
                </a:lnTo>
                <a:lnTo>
                  <a:pt x="903802" y="0"/>
                </a:lnTo>
                <a:lnTo>
                  <a:pt x="365759" y="6048638"/>
                </a:lnTo>
                <a:lnTo>
                  <a:pt x="365759" y="6176118"/>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Rectangle 4">
            <a:extLst>
              <a:ext uri="{FF2B5EF4-FFF2-40B4-BE49-F238E27FC236}">
                <a16:creationId xmlns:a16="http://schemas.microsoft.com/office/drawing/2014/main" id="{C05A17F4-8DD1-4400-C949-ADC6D5E12907}"/>
              </a:ext>
            </a:extLst>
          </p:cNvPr>
          <p:cNvSpPr/>
          <p:nvPr userDrawn="1"/>
        </p:nvSpPr>
        <p:spPr>
          <a:xfrm>
            <a:off x="504826" y="631627"/>
            <a:ext cx="11182347" cy="6089848"/>
          </a:xfrm>
          <a:prstGeom prst="rect">
            <a:avLst/>
          </a:pr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 name="Straight Connector 1">
            <a:extLst>
              <a:ext uri="{FF2B5EF4-FFF2-40B4-BE49-F238E27FC236}">
                <a16:creationId xmlns:a16="http://schemas.microsoft.com/office/drawing/2014/main" id="{68A9CE58-DECD-9B1B-CB62-D83657508A2A}"/>
              </a:ext>
            </a:extLst>
          </p:cNvPr>
          <p:cNvCxnSpPr/>
          <p:nvPr userDrawn="1"/>
        </p:nvCxnSpPr>
        <p:spPr>
          <a:xfrm>
            <a:off x="654944" y="1773283"/>
            <a:ext cx="640080" cy="0"/>
          </a:xfrm>
          <a:prstGeom prst="line">
            <a:avLst/>
          </a:prstGeom>
          <a:ln w="57150">
            <a:solidFill>
              <a:schemeClr val="accent3"/>
            </a:solidFill>
          </a:ln>
        </p:spPr>
        <p:style>
          <a:lnRef idx="1">
            <a:schemeClr val="accent1"/>
          </a:lnRef>
          <a:fillRef idx="0">
            <a:schemeClr val="accent1"/>
          </a:fillRef>
          <a:effectRef idx="0">
            <a:schemeClr val="accent1"/>
          </a:effectRef>
          <a:fontRef idx="minor">
            <a:schemeClr val="tx1"/>
          </a:fontRef>
        </p:style>
      </p:cxnSp>
      <p:pic>
        <p:nvPicPr>
          <p:cNvPr id="13" name="Picture 12" descr="Logo&#10;&#10;Description automatically generated">
            <a:extLst>
              <a:ext uri="{FF2B5EF4-FFF2-40B4-BE49-F238E27FC236}">
                <a16:creationId xmlns:a16="http://schemas.microsoft.com/office/drawing/2014/main" id="{8AE640C2-79AC-D0CF-2770-806A8F15748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87787" y="136525"/>
            <a:ext cx="1914529" cy="480228"/>
          </a:xfrm>
          <a:prstGeom prst="rect">
            <a:avLst/>
          </a:prstGeom>
        </p:spPr>
      </p:pic>
      <p:sp>
        <p:nvSpPr>
          <p:cNvPr id="6" name="Footer Placeholder 5">
            <a:extLst>
              <a:ext uri="{FF2B5EF4-FFF2-40B4-BE49-F238E27FC236}">
                <a16:creationId xmlns:a16="http://schemas.microsoft.com/office/drawing/2014/main" id="{07059D65-C435-CCAA-73EF-5A4A77470206}"/>
              </a:ext>
            </a:extLst>
          </p:cNvPr>
          <p:cNvSpPr>
            <a:spLocks noGrp="1"/>
          </p:cNvSpPr>
          <p:nvPr>
            <p:ph type="ftr" sz="quarter" idx="20"/>
          </p:nvPr>
        </p:nvSpPr>
        <p:spPr/>
        <p:txBody>
          <a:bodyPr/>
          <a:lstStyle/>
          <a:p>
            <a:r>
              <a:rPr lang="en-US"/>
              <a:t>Traffic Operations</a:t>
            </a:r>
          </a:p>
        </p:txBody>
      </p:sp>
      <p:sp>
        <p:nvSpPr>
          <p:cNvPr id="7" name="Slide Number Placeholder 6">
            <a:extLst>
              <a:ext uri="{FF2B5EF4-FFF2-40B4-BE49-F238E27FC236}">
                <a16:creationId xmlns:a16="http://schemas.microsoft.com/office/drawing/2014/main" id="{5688D428-2B35-A4FA-07B0-B13075F4CBB6}"/>
              </a:ext>
            </a:extLst>
          </p:cNvPr>
          <p:cNvSpPr>
            <a:spLocks noGrp="1"/>
          </p:cNvSpPr>
          <p:nvPr>
            <p:ph type="sldNum" sz="quarter" idx="21"/>
          </p:nvPr>
        </p:nvSpPr>
        <p:spPr/>
        <p:txBody>
          <a:bodyPr/>
          <a:lstStyle/>
          <a:p>
            <a:fld id="{18D65601-5AE2-46FC-B138-694DDD2B510D}" type="slidenum">
              <a:rPr lang="en-US" smtClean="0"/>
              <a:pPr/>
              <a:t>‹#›</a:t>
            </a:fld>
            <a:endParaRPr lang="en-US"/>
          </a:p>
        </p:txBody>
      </p:sp>
      <p:sp>
        <p:nvSpPr>
          <p:cNvPr id="8" name="Title 7">
            <a:extLst>
              <a:ext uri="{FF2B5EF4-FFF2-40B4-BE49-F238E27FC236}">
                <a16:creationId xmlns:a16="http://schemas.microsoft.com/office/drawing/2014/main" id="{6DB0CD8B-A7D4-4AA6-1CCF-F2BB064276A3}"/>
              </a:ext>
            </a:extLst>
          </p:cNvPr>
          <p:cNvSpPr>
            <a:spLocks noGrp="1"/>
          </p:cNvSpPr>
          <p:nvPr>
            <p:ph type="title"/>
          </p:nvPr>
        </p:nvSpPr>
        <p:spPr>
          <a:xfrm>
            <a:off x="654943" y="1005840"/>
            <a:ext cx="5327844" cy="574221"/>
          </a:xfrm>
        </p:spPr>
        <p:txBody>
          <a:bodyPr/>
          <a:lstStyle/>
          <a:p>
            <a:r>
              <a:rPr lang="en-US"/>
              <a:t>Click to edit Master title style</a:t>
            </a:r>
          </a:p>
        </p:txBody>
      </p:sp>
      <p:sp>
        <p:nvSpPr>
          <p:cNvPr id="11" name="Text Placeholder 10">
            <a:extLst>
              <a:ext uri="{FF2B5EF4-FFF2-40B4-BE49-F238E27FC236}">
                <a16:creationId xmlns:a16="http://schemas.microsoft.com/office/drawing/2014/main" id="{FF47F230-7160-2C96-DED8-A84C3DC0D566}"/>
              </a:ext>
            </a:extLst>
          </p:cNvPr>
          <p:cNvSpPr>
            <a:spLocks noGrp="1"/>
          </p:cNvSpPr>
          <p:nvPr>
            <p:ph type="body" sz="quarter" idx="22"/>
          </p:nvPr>
        </p:nvSpPr>
        <p:spPr>
          <a:xfrm>
            <a:off x="648601" y="1913873"/>
            <a:ext cx="5327844" cy="431249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63490651"/>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Numbered List w/Photo">
    <p:bg>
      <p:bgPr>
        <a:solidFill>
          <a:schemeClr val="bg1">
            <a:alpha val="10000"/>
          </a:schemeClr>
        </a:solidFill>
        <a:effectLst/>
      </p:bgPr>
    </p:bg>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B8902B10-9B64-F3DD-5888-4DEE639FACC9}"/>
              </a:ext>
            </a:extLst>
          </p:cNvPr>
          <p:cNvSpPr>
            <a:spLocks noGrp="1"/>
          </p:cNvSpPr>
          <p:nvPr>
            <p:ph type="pic" sz="quarter" idx="19"/>
          </p:nvPr>
        </p:nvSpPr>
        <p:spPr>
          <a:xfrm>
            <a:off x="0" y="1"/>
            <a:ext cx="6096000" cy="6501764"/>
          </a:xfrm>
          <a:custGeom>
            <a:avLst/>
            <a:gdLst>
              <a:gd name="connsiteX0" fmla="*/ 0 w 6096000"/>
              <a:gd name="connsiteY0" fmla="*/ 0 h 6501764"/>
              <a:gd name="connsiteX1" fmla="*/ 6096000 w 6096000"/>
              <a:gd name="connsiteY1" fmla="*/ 0 h 6501764"/>
              <a:gd name="connsiteX2" fmla="*/ 6096000 w 6096000"/>
              <a:gd name="connsiteY2" fmla="*/ 6501764 h 6501764"/>
              <a:gd name="connsiteX3" fmla="*/ 0 w 6096000"/>
              <a:gd name="connsiteY3" fmla="*/ 6501764 h 6501764"/>
              <a:gd name="connsiteX4" fmla="*/ 0 w 6096000"/>
              <a:gd name="connsiteY4" fmla="*/ 6501763 h 6501764"/>
              <a:gd name="connsiteX5" fmla="*/ 6094408 w 6096000"/>
              <a:gd name="connsiteY5" fmla="*/ 6501763 h 6501764"/>
              <a:gd name="connsiteX6" fmla="*/ 0 w 6096000"/>
              <a:gd name="connsiteY6" fmla="*/ 5954338 h 6501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6501764">
                <a:moveTo>
                  <a:pt x="0" y="0"/>
                </a:moveTo>
                <a:lnTo>
                  <a:pt x="6096000" y="0"/>
                </a:lnTo>
                <a:lnTo>
                  <a:pt x="6096000" y="6501764"/>
                </a:lnTo>
                <a:lnTo>
                  <a:pt x="0" y="6501764"/>
                </a:lnTo>
                <a:lnTo>
                  <a:pt x="0" y="6501763"/>
                </a:lnTo>
                <a:lnTo>
                  <a:pt x="6094408" y="6501763"/>
                </a:lnTo>
                <a:lnTo>
                  <a:pt x="0" y="5954338"/>
                </a:lnTo>
                <a:close/>
              </a:path>
            </a:pathLst>
          </a:custGeom>
        </p:spPr>
        <p:txBody>
          <a:bodyPr wrap="square">
            <a:noAutofit/>
          </a:bodyPr>
          <a:lstStyle/>
          <a:p>
            <a:endParaRPr lang="en-US"/>
          </a:p>
        </p:txBody>
      </p:sp>
      <p:sp>
        <p:nvSpPr>
          <p:cNvPr id="15" name="Freeform: Shape 14">
            <a:extLst>
              <a:ext uri="{FF2B5EF4-FFF2-40B4-BE49-F238E27FC236}">
                <a16:creationId xmlns:a16="http://schemas.microsoft.com/office/drawing/2014/main" id="{4DAF0714-05F3-0032-F5CA-3E9020090869}"/>
              </a:ext>
            </a:extLst>
          </p:cNvPr>
          <p:cNvSpPr>
            <a:spLocks/>
          </p:cNvSpPr>
          <p:nvPr userDrawn="1"/>
        </p:nvSpPr>
        <p:spPr>
          <a:xfrm rot="16200000">
            <a:off x="5644884" y="309308"/>
            <a:ext cx="903803" cy="12193581"/>
          </a:xfrm>
          <a:custGeom>
            <a:avLst/>
            <a:gdLst>
              <a:gd name="connsiteX0" fmla="*/ 903803 w 903803"/>
              <a:gd name="connsiteY0" fmla="*/ 12193581 h 12193581"/>
              <a:gd name="connsiteX1" fmla="*/ 350824 w 903803"/>
              <a:gd name="connsiteY1" fmla="*/ 12192013 h 12193581"/>
              <a:gd name="connsiteX2" fmla="*/ 350824 w 903803"/>
              <a:gd name="connsiteY2" fmla="*/ 12192001 h 12193581"/>
              <a:gd name="connsiteX3" fmla="*/ 0 w 903803"/>
              <a:gd name="connsiteY3" fmla="*/ 12192001 h 12193581"/>
              <a:gd name="connsiteX4" fmla="*/ 1 w 903803"/>
              <a:gd name="connsiteY4" fmla="*/ 2 h 12193581"/>
              <a:gd name="connsiteX5" fmla="*/ 365759 w 903803"/>
              <a:gd name="connsiteY5" fmla="*/ 2 h 12193581"/>
              <a:gd name="connsiteX6" fmla="*/ 365759 w 903803"/>
              <a:gd name="connsiteY6" fmla="*/ 1533 h 12193581"/>
              <a:gd name="connsiteX7" fmla="*/ 903802 w 903803"/>
              <a:gd name="connsiteY7" fmla="*/ 0 h 12193581"/>
              <a:gd name="connsiteX8" fmla="*/ 365759 w 903803"/>
              <a:gd name="connsiteY8" fmla="*/ 6048638 h 12193581"/>
              <a:gd name="connsiteX9" fmla="*/ 365759 w 903803"/>
              <a:gd name="connsiteY9" fmla="*/ 6176118 h 12193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03803" h="12193581">
                <a:moveTo>
                  <a:pt x="903803" y="12193581"/>
                </a:moveTo>
                <a:lnTo>
                  <a:pt x="350824" y="12192013"/>
                </a:lnTo>
                <a:lnTo>
                  <a:pt x="350824" y="12192001"/>
                </a:lnTo>
                <a:lnTo>
                  <a:pt x="0" y="12192001"/>
                </a:lnTo>
                <a:lnTo>
                  <a:pt x="1" y="2"/>
                </a:lnTo>
                <a:lnTo>
                  <a:pt x="365759" y="2"/>
                </a:lnTo>
                <a:lnTo>
                  <a:pt x="365759" y="1533"/>
                </a:lnTo>
                <a:lnTo>
                  <a:pt x="903802" y="0"/>
                </a:lnTo>
                <a:lnTo>
                  <a:pt x="365759" y="6048638"/>
                </a:lnTo>
                <a:lnTo>
                  <a:pt x="365759" y="6176118"/>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Rectangle 4">
            <a:extLst>
              <a:ext uri="{FF2B5EF4-FFF2-40B4-BE49-F238E27FC236}">
                <a16:creationId xmlns:a16="http://schemas.microsoft.com/office/drawing/2014/main" id="{C05A17F4-8DD1-4400-C949-ADC6D5E12907}"/>
              </a:ext>
            </a:extLst>
          </p:cNvPr>
          <p:cNvSpPr/>
          <p:nvPr userDrawn="1"/>
        </p:nvSpPr>
        <p:spPr>
          <a:xfrm>
            <a:off x="504826" y="631627"/>
            <a:ext cx="11182347" cy="6089848"/>
          </a:xfrm>
          <a:prstGeom prst="rect">
            <a:avLst/>
          </a:pr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descr="Badge 1 with solid fill">
            <a:extLst>
              <a:ext uri="{FF2B5EF4-FFF2-40B4-BE49-F238E27FC236}">
                <a16:creationId xmlns:a16="http://schemas.microsoft.com/office/drawing/2014/main" id="{8E0C2ECB-FE61-5590-6248-31DD02246A3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13769" y="1846653"/>
            <a:ext cx="430418" cy="430418"/>
          </a:xfrm>
          <a:prstGeom prst="rect">
            <a:avLst/>
          </a:prstGeom>
        </p:spPr>
      </p:pic>
      <p:pic>
        <p:nvPicPr>
          <p:cNvPr id="11" name="Graphic 10" descr="Badge 3 with solid fill">
            <a:extLst>
              <a:ext uri="{FF2B5EF4-FFF2-40B4-BE49-F238E27FC236}">
                <a16:creationId xmlns:a16="http://schemas.microsoft.com/office/drawing/2014/main" id="{45762A24-6F15-16E3-79B7-89CFFFF728E4}"/>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6313769" y="3653993"/>
            <a:ext cx="430418" cy="430418"/>
          </a:xfrm>
          <a:prstGeom prst="rect">
            <a:avLst/>
          </a:prstGeom>
        </p:spPr>
      </p:pic>
      <p:pic>
        <p:nvPicPr>
          <p:cNvPr id="14" name="Graphic 13" descr="Badge 4 with solid fill">
            <a:extLst>
              <a:ext uri="{FF2B5EF4-FFF2-40B4-BE49-F238E27FC236}">
                <a16:creationId xmlns:a16="http://schemas.microsoft.com/office/drawing/2014/main" id="{CFDA509D-8724-F2D8-B535-FFBA765D9B9D}"/>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6313769" y="4557663"/>
            <a:ext cx="430418" cy="430418"/>
          </a:xfrm>
          <a:prstGeom prst="rect">
            <a:avLst/>
          </a:prstGeom>
        </p:spPr>
      </p:pic>
      <p:pic>
        <p:nvPicPr>
          <p:cNvPr id="16" name="Graphic 15" descr="Badge with solid fill">
            <a:extLst>
              <a:ext uri="{FF2B5EF4-FFF2-40B4-BE49-F238E27FC236}">
                <a16:creationId xmlns:a16="http://schemas.microsoft.com/office/drawing/2014/main" id="{1485CFD3-6E37-D364-244C-5D266914F52A}"/>
              </a:ext>
            </a:extLst>
          </p:cNvPr>
          <p:cNvPicPr>
            <a:picLocks noChangeAspect="1"/>
          </p:cNvPicPr>
          <p:nvPr userDrawn="1"/>
        </p:nvPicPr>
        <p:blipFill>
          <a:blip r:embed="rId8">
            <a:extLst>
              <a:ext uri="{96DAC541-7B7A-43D3-8B79-37D633B846F1}">
                <asvg:svgBlip xmlns:asvg="http://schemas.microsoft.com/office/drawing/2016/SVG/main" r:embed="rId9"/>
              </a:ext>
            </a:extLst>
          </a:blip>
          <a:srcRect/>
          <a:stretch/>
        </p:blipFill>
        <p:spPr>
          <a:xfrm>
            <a:off x="6313769" y="2750323"/>
            <a:ext cx="430418" cy="430418"/>
          </a:xfrm>
          <a:prstGeom prst="rect">
            <a:avLst/>
          </a:prstGeom>
        </p:spPr>
      </p:pic>
      <p:sp>
        <p:nvSpPr>
          <p:cNvPr id="18" name="Text Placeholder 17">
            <a:extLst>
              <a:ext uri="{FF2B5EF4-FFF2-40B4-BE49-F238E27FC236}">
                <a16:creationId xmlns:a16="http://schemas.microsoft.com/office/drawing/2014/main" id="{F247C5C8-8112-40C0-3627-05B66E59FCEE}"/>
              </a:ext>
            </a:extLst>
          </p:cNvPr>
          <p:cNvSpPr>
            <a:spLocks noGrp="1"/>
          </p:cNvSpPr>
          <p:nvPr>
            <p:ph type="body" sz="quarter" idx="20" hasCustomPrompt="1"/>
          </p:nvPr>
        </p:nvSpPr>
        <p:spPr>
          <a:xfrm>
            <a:off x="6744187" y="1846653"/>
            <a:ext cx="4696239" cy="699524"/>
          </a:xfrm>
        </p:spPr>
        <p:txBody>
          <a:bodyPr>
            <a:normAutofit/>
          </a:bodyPr>
          <a:lstStyle>
            <a:lvl1pPr marL="0" indent="0">
              <a:lnSpc>
                <a:spcPct val="100000"/>
              </a:lnSpc>
              <a:spcBef>
                <a:spcPts val="0"/>
              </a:spcBef>
              <a:buNone/>
              <a:defRPr sz="1800"/>
            </a:lvl1pPr>
          </a:lstStyle>
          <a:p>
            <a:pPr lvl="0"/>
            <a:r>
              <a:rPr lang="en-US"/>
              <a:t>Numbered list 1</a:t>
            </a:r>
          </a:p>
        </p:txBody>
      </p:sp>
      <p:sp>
        <p:nvSpPr>
          <p:cNvPr id="19" name="Text Placeholder 17">
            <a:extLst>
              <a:ext uri="{FF2B5EF4-FFF2-40B4-BE49-F238E27FC236}">
                <a16:creationId xmlns:a16="http://schemas.microsoft.com/office/drawing/2014/main" id="{8CDAA514-0AA9-FD47-DA92-C36C54FC3096}"/>
              </a:ext>
            </a:extLst>
          </p:cNvPr>
          <p:cNvSpPr>
            <a:spLocks noGrp="1"/>
          </p:cNvSpPr>
          <p:nvPr>
            <p:ph type="body" sz="quarter" idx="21" hasCustomPrompt="1"/>
          </p:nvPr>
        </p:nvSpPr>
        <p:spPr>
          <a:xfrm>
            <a:off x="6744186" y="2750323"/>
            <a:ext cx="4696239" cy="657122"/>
          </a:xfrm>
        </p:spPr>
        <p:txBody>
          <a:bodyPr>
            <a:normAutofit/>
          </a:bodyPr>
          <a:lstStyle>
            <a:lvl1pPr marL="0" indent="0">
              <a:lnSpc>
                <a:spcPct val="100000"/>
              </a:lnSpc>
              <a:spcBef>
                <a:spcPts val="0"/>
              </a:spcBef>
              <a:buNone/>
              <a:defRPr sz="1800"/>
            </a:lvl1pPr>
          </a:lstStyle>
          <a:p>
            <a:pPr lvl="0"/>
            <a:r>
              <a:rPr lang="en-US"/>
              <a:t>Numbered list 2</a:t>
            </a:r>
          </a:p>
        </p:txBody>
      </p:sp>
      <p:sp>
        <p:nvSpPr>
          <p:cNvPr id="20" name="Text Placeholder 17">
            <a:extLst>
              <a:ext uri="{FF2B5EF4-FFF2-40B4-BE49-F238E27FC236}">
                <a16:creationId xmlns:a16="http://schemas.microsoft.com/office/drawing/2014/main" id="{DBA19BF3-604F-2F89-2D5D-41E94782C3EF}"/>
              </a:ext>
            </a:extLst>
          </p:cNvPr>
          <p:cNvSpPr>
            <a:spLocks noGrp="1"/>
          </p:cNvSpPr>
          <p:nvPr>
            <p:ph type="body" sz="quarter" idx="22" hasCustomPrompt="1"/>
          </p:nvPr>
        </p:nvSpPr>
        <p:spPr>
          <a:xfrm>
            <a:off x="6744185" y="3676551"/>
            <a:ext cx="4696239" cy="654408"/>
          </a:xfrm>
        </p:spPr>
        <p:txBody>
          <a:bodyPr>
            <a:normAutofit/>
          </a:bodyPr>
          <a:lstStyle>
            <a:lvl1pPr marL="0" indent="0">
              <a:lnSpc>
                <a:spcPct val="100000"/>
              </a:lnSpc>
              <a:spcBef>
                <a:spcPts val="0"/>
              </a:spcBef>
              <a:buNone/>
              <a:defRPr sz="1800"/>
            </a:lvl1pPr>
          </a:lstStyle>
          <a:p>
            <a:pPr lvl="0"/>
            <a:r>
              <a:rPr lang="en-US"/>
              <a:t>Numbered list 3</a:t>
            </a:r>
          </a:p>
        </p:txBody>
      </p:sp>
      <p:sp>
        <p:nvSpPr>
          <p:cNvPr id="21" name="Text Placeholder 17">
            <a:extLst>
              <a:ext uri="{FF2B5EF4-FFF2-40B4-BE49-F238E27FC236}">
                <a16:creationId xmlns:a16="http://schemas.microsoft.com/office/drawing/2014/main" id="{3AA63733-2AF6-CCEB-0031-86724B943A0A}"/>
              </a:ext>
            </a:extLst>
          </p:cNvPr>
          <p:cNvSpPr>
            <a:spLocks noGrp="1"/>
          </p:cNvSpPr>
          <p:nvPr>
            <p:ph type="body" sz="quarter" idx="23" hasCustomPrompt="1"/>
          </p:nvPr>
        </p:nvSpPr>
        <p:spPr>
          <a:xfrm>
            <a:off x="6744185" y="4557663"/>
            <a:ext cx="4696239" cy="654408"/>
          </a:xfrm>
        </p:spPr>
        <p:txBody>
          <a:bodyPr>
            <a:normAutofit/>
          </a:bodyPr>
          <a:lstStyle>
            <a:lvl1pPr marL="0" indent="0">
              <a:lnSpc>
                <a:spcPct val="100000"/>
              </a:lnSpc>
              <a:spcBef>
                <a:spcPts val="0"/>
              </a:spcBef>
              <a:buNone/>
              <a:defRPr sz="1800"/>
            </a:lvl1pPr>
          </a:lstStyle>
          <a:p>
            <a:pPr lvl="0"/>
            <a:r>
              <a:rPr lang="en-US"/>
              <a:t>Numbered list 4</a:t>
            </a:r>
          </a:p>
        </p:txBody>
      </p:sp>
      <p:sp>
        <p:nvSpPr>
          <p:cNvPr id="2" name="Footer Placeholder 1">
            <a:extLst>
              <a:ext uri="{FF2B5EF4-FFF2-40B4-BE49-F238E27FC236}">
                <a16:creationId xmlns:a16="http://schemas.microsoft.com/office/drawing/2014/main" id="{B4ADC65E-61E6-0CB1-5A0C-6093127F9BFB}"/>
              </a:ext>
            </a:extLst>
          </p:cNvPr>
          <p:cNvSpPr>
            <a:spLocks noGrp="1"/>
          </p:cNvSpPr>
          <p:nvPr>
            <p:ph type="ftr" sz="quarter" idx="24"/>
          </p:nvPr>
        </p:nvSpPr>
        <p:spPr/>
        <p:txBody>
          <a:bodyPr/>
          <a:lstStyle/>
          <a:p>
            <a:r>
              <a:rPr lang="en-US"/>
              <a:t>Traffic Operations</a:t>
            </a:r>
          </a:p>
        </p:txBody>
      </p:sp>
      <p:sp>
        <p:nvSpPr>
          <p:cNvPr id="3" name="Slide Number Placeholder 2">
            <a:extLst>
              <a:ext uri="{FF2B5EF4-FFF2-40B4-BE49-F238E27FC236}">
                <a16:creationId xmlns:a16="http://schemas.microsoft.com/office/drawing/2014/main" id="{F7832FC5-10A8-9D9F-5BAF-280B24ADBC7F}"/>
              </a:ext>
            </a:extLst>
          </p:cNvPr>
          <p:cNvSpPr>
            <a:spLocks noGrp="1"/>
          </p:cNvSpPr>
          <p:nvPr>
            <p:ph type="sldNum" sz="quarter" idx="25"/>
          </p:nvPr>
        </p:nvSpPr>
        <p:spPr/>
        <p:txBody>
          <a:bodyPr/>
          <a:lstStyle/>
          <a:p>
            <a:fld id="{18D65601-5AE2-46FC-B138-694DDD2B510D}" type="slidenum">
              <a:rPr lang="en-US" smtClean="0"/>
              <a:pPr/>
              <a:t>‹#›</a:t>
            </a:fld>
            <a:endParaRPr lang="en-US"/>
          </a:p>
        </p:txBody>
      </p:sp>
      <p:sp>
        <p:nvSpPr>
          <p:cNvPr id="6" name="Title 5">
            <a:extLst>
              <a:ext uri="{FF2B5EF4-FFF2-40B4-BE49-F238E27FC236}">
                <a16:creationId xmlns:a16="http://schemas.microsoft.com/office/drawing/2014/main" id="{6265FB60-9B17-A38D-C194-59BBA3973AE4}"/>
              </a:ext>
            </a:extLst>
          </p:cNvPr>
          <p:cNvSpPr>
            <a:spLocks noGrp="1"/>
          </p:cNvSpPr>
          <p:nvPr>
            <p:ph type="title"/>
          </p:nvPr>
        </p:nvSpPr>
        <p:spPr>
          <a:xfrm>
            <a:off x="6267362" y="1005840"/>
            <a:ext cx="5173062" cy="571707"/>
          </a:xfrm>
        </p:spPr>
        <p:txBody>
          <a:bodyPr/>
          <a:lstStyle/>
          <a:p>
            <a:r>
              <a:rPr lang="en-US"/>
              <a:t>Click to edit Master title style</a:t>
            </a:r>
          </a:p>
        </p:txBody>
      </p:sp>
    </p:spTree>
    <p:extLst>
      <p:ext uri="{BB962C8B-B14F-4D97-AF65-F5344CB8AC3E}">
        <p14:creationId xmlns:p14="http://schemas.microsoft.com/office/powerpoint/2010/main" val="1906246937"/>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ummary Slide">
    <p:bg>
      <p:bgPr>
        <a:solidFill>
          <a:schemeClr val="bg1">
            <a:alpha val="10000"/>
          </a:schemeClr>
        </a:solidFill>
        <a:effectLst/>
      </p:bgPr>
    </p:bg>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B8902B10-9B64-F3DD-5888-4DEE639FACC9}"/>
              </a:ext>
            </a:extLst>
          </p:cNvPr>
          <p:cNvSpPr>
            <a:spLocks noGrp="1"/>
          </p:cNvSpPr>
          <p:nvPr>
            <p:ph type="pic" sz="quarter" idx="19"/>
          </p:nvPr>
        </p:nvSpPr>
        <p:spPr>
          <a:xfrm>
            <a:off x="0" y="1"/>
            <a:ext cx="6096000" cy="6501764"/>
          </a:xfrm>
          <a:custGeom>
            <a:avLst/>
            <a:gdLst>
              <a:gd name="connsiteX0" fmla="*/ 0 w 6096000"/>
              <a:gd name="connsiteY0" fmla="*/ 0 h 6501764"/>
              <a:gd name="connsiteX1" fmla="*/ 6096000 w 6096000"/>
              <a:gd name="connsiteY1" fmla="*/ 0 h 6501764"/>
              <a:gd name="connsiteX2" fmla="*/ 6096000 w 6096000"/>
              <a:gd name="connsiteY2" fmla="*/ 6501764 h 6501764"/>
              <a:gd name="connsiteX3" fmla="*/ 0 w 6096000"/>
              <a:gd name="connsiteY3" fmla="*/ 6501764 h 6501764"/>
              <a:gd name="connsiteX4" fmla="*/ 0 w 6096000"/>
              <a:gd name="connsiteY4" fmla="*/ 6501763 h 6501764"/>
              <a:gd name="connsiteX5" fmla="*/ 6094408 w 6096000"/>
              <a:gd name="connsiteY5" fmla="*/ 6501763 h 6501764"/>
              <a:gd name="connsiteX6" fmla="*/ 0 w 6096000"/>
              <a:gd name="connsiteY6" fmla="*/ 5954338 h 6501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6501764">
                <a:moveTo>
                  <a:pt x="0" y="0"/>
                </a:moveTo>
                <a:lnTo>
                  <a:pt x="6096000" y="0"/>
                </a:lnTo>
                <a:lnTo>
                  <a:pt x="6096000" y="6501764"/>
                </a:lnTo>
                <a:lnTo>
                  <a:pt x="0" y="6501764"/>
                </a:lnTo>
                <a:lnTo>
                  <a:pt x="0" y="6501763"/>
                </a:lnTo>
                <a:lnTo>
                  <a:pt x="6094408" y="6501763"/>
                </a:lnTo>
                <a:lnTo>
                  <a:pt x="0" y="5954338"/>
                </a:lnTo>
                <a:close/>
              </a:path>
            </a:pathLst>
          </a:custGeom>
        </p:spPr>
        <p:txBody>
          <a:bodyPr wrap="square">
            <a:noAutofit/>
          </a:bodyPr>
          <a:lstStyle/>
          <a:p>
            <a:endParaRPr lang="en-US"/>
          </a:p>
        </p:txBody>
      </p:sp>
      <p:sp>
        <p:nvSpPr>
          <p:cNvPr id="15" name="Freeform: Shape 14">
            <a:extLst>
              <a:ext uri="{FF2B5EF4-FFF2-40B4-BE49-F238E27FC236}">
                <a16:creationId xmlns:a16="http://schemas.microsoft.com/office/drawing/2014/main" id="{4DAF0714-05F3-0032-F5CA-3E9020090869}"/>
              </a:ext>
            </a:extLst>
          </p:cNvPr>
          <p:cNvSpPr>
            <a:spLocks/>
          </p:cNvSpPr>
          <p:nvPr userDrawn="1"/>
        </p:nvSpPr>
        <p:spPr>
          <a:xfrm rot="16200000">
            <a:off x="5644884" y="309308"/>
            <a:ext cx="903803" cy="12193581"/>
          </a:xfrm>
          <a:custGeom>
            <a:avLst/>
            <a:gdLst>
              <a:gd name="connsiteX0" fmla="*/ 903803 w 903803"/>
              <a:gd name="connsiteY0" fmla="*/ 12193581 h 12193581"/>
              <a:gd name="connsiteX1" fmla="*/ 350824 w 903803"/>
              <a:gd name="connsiteY1" fmla="*/ 12192013 h 12193581"/>
              <a:gd name="connsiteX2" fmla="*/ 350824 w 903803"/>
              <a:gd name="connsiteY2" fmla="*/ 12192001 h 12193581"/>
              <a:gd name="connsiteX3" fmla="*/ 0 w 903803"/>
              <a:gd name="connsiteY3" fmla="*/ 12192001 h 12193581"/>
              <a:gd name="connsiteX4" fmla="*/ 1 w 903803"/>
              <a:gd name="connsiteY4" fmla="*/ 2 h 12193581"/>
              <a:gd name="connsiteX5" fmla="*/ 365759 w 903803"/>
              <a:gd name="connsiteY5" fmla="*/ 2 h 12193581"/>
              <a:gd name="connsiteX6" fmla="*/ 365759 w 903803"/>
              <a:gd name="connsiteY6" fmla="*/ 1533 h 12193581"/>
              <a:gd name="connsiteX7" fmla="*/ 903802 w 903803"/>
              <a:gd name="connsiteY7" fmla="*/ 0 h 12193581"/>
              <a:gd name="connsiteX8" fmla="*/ 365759 w 903803"/>
              <a:gd name="connsiteY8" fmla="*/ 6048638 h 12193581"/>
              <a:gd name="connsiteX9" fmla="*/ 365759 w 903803"/>
              <a:gd name="connsiteY9" fmla="*/ 6176118 h 12193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03803" h="12193581">
                <a:moveTo>
                  <a:pt x="903803" y="12193581"/>
                </a:moveTo>
                <a:lnTo>
                  <a:pt x="350824" y="12192013"/>
                </a:lnTo>
                <a:lnTo>
                  <a:pt x="350824" y="12192001"/>
                </a:lnTo>
                <a:lnTo>
                  <a:pt x="0" y="12192001"/>
                </a:lnTo>
                <a:lnTo>
                  <a:pt x="1" y="2"/>
                </a:lnTo>
                <a:lnTo>
                  <a:pt x="365759" y="2"/>
                </a:lnTo>
                <a:lnTo>
                  <a:pt x="365759" y="1533"/>
                </a:lnTo>
                <a:lnTo>
                  <a:pt x="903802" y="0"/>
                </a:lnTo>
                <a:lnTo>
                  <a:pt x="365759" y="6048638"/>
                </a:lnTo>
                <a:lnTo>
                  <a:pt x="365759" y="6176118"/>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Rectangle 4">
            <a:extLst>
              <a:ext uri="{FF2B5EF4-FFF2-40B4-BE49-F238E27FC236}">
                <a16:creationId xmlns:a16="http://schemas.microsoft.com/office/drawing/2014/main" id="{C05A17F4-8DD1-4400-C949-ADC6D5E12907}"/>
              </a:ext>
            </a:extLst>
          </p:cNvPr>
          <p:cNvSpPr/>
          <p:nvPr userDrawn="1"/>
        </p:nvSpPr>
        <p:spPr>
          <a:xfrm>
            <a:off x="504826" y="631627"/>
            <a:ext cx="11182347" cy="6089848"/>
          </a:xfrm>
          <a:prstGeom prst="rect">
            <a:avLst/>
          </a:pr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9B419E81-AE58-DC30-6F05-6CF6F5309210}"/>
              </a:ext>
              <a:ext uri="{C183D7F6-B498-43B3-948B-1728B52AA6E4}">
                <adec:decorative xmlns:adec="http://schemas.microsoft.com/office/drawing/2017/decorative" val="1"/>
              </a:ext>
            </a:extLst>
          </p:cNvPr>
          <p:cNvSpPr/>
          <p:nvPr userDrawn="1"/>
        </p:nvSpPr>
        <p:spPr>
          <a:xfrm>
            <a:off x="5397499" y="1344696"/>
            <a:ext cx="6794499" cy="3762375"/>
          </a:xfrm>
          <a:prstGeom prst="rect">
            <a:avLst/>
          </a:prstGeom>
          <a:solidFill>
            <a:schemeClr val="accent1"/>
          </a:solidFill>
          <a:ln>
            <a:noFill/>
          </a:ln>
          <a:effectLst>
            <a:outerShdw blurRad="50800" dist="38100" dir="10800000" algn="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200"/>
              </a:spcAft>
            </a:pPr>
            <a:endParaRPr lang="en-US"/>
          </a:p>
        </p:txBody>
      </p:sp>
      <p:cxnSp>
        <p:nvCxnSpPr>
          <p:cNvPr id="8" name="Straight Connector 7">
            <a:extLst>
              <a:ext uri="{FF2B5EF4-FFF2-40B4-BE49-F238E27FC236}">
                <a16:creationId xmlns:a16="http://schemas.microsoft.com/office/drawing/2014/main" id="{4439C4A5-696B-36CB-FDBD-0E5DB22B3CA7}"/>
              </a:ext>
            </a:extLst>
          </p:cNvPr>
          <p:cNvCxnSpPr/>
          <p:nvPr userDrawn="1"/>
        </p:nvCxnSpPr>
        <p:spPr>
          <a:xfrm>
            <a:off x="5876925" y="2364966"/>
            <a:ext cx="640080" cy="0"/>
          </a:xfrm>
          <a:prstGeom prst="line">
            <a:avLst/>
          </a:prstGeom>
          <a:ln w="57150">
            <a:solidFill>
              <a:schemeClr val="accent3"/>
            </a:solidFill>
          </a:ln>
        </p:spPr>
        <p:style>
          <a:lnRef idx="1">
            <a:schemeClr val="accent1"/>
          </a:lnRef>
          <a:fillRef idx="0">
            <a:schemeClr val="accent1"/>
          </a:fillRef>
          <a:effectRef idx="0">
            <a:schemeClr val="accent1"/>
          </a:effectRef>
          <a:fontRef idx="minor">
            <a:schemeClr val="tx1"/>
          </a:fontRef>
        </p:style>
      </p:cxnSp>
      <p:sp>
        <p:nvSpPr>
          <p:cNvPr id="11" name="Text Placeholder 10">
            <a:extLst>
              <a:ext uri="{FF2B5EF4-FFF2-40B4-BE49-F238E27FC236}">
                <a16:creationId xmlns:a16="http://schemas.microsoft.com/office/drawing/2014/main" id="{A8563D73-6BF7-48EE-5DC6-F6679CBDDD66}"/>
              </a:ext>
            </a:extLst>
          </p:cNvPr>
          <p:cNvSpPr>
            <a:spLocks noGrp="1"/>
          </p:cNvSpPr>
          <p:nvPr>
            <p:ph type="body" sz="quarter" idx="20" hasCustomPrompt="1"/>
          </p:nvPr>
        </p:nvSpPr>
        <p:spPr>
          <a:xfrm>
            <a:off x="5758473" y="1757763"/>
            <a:ext cx="5991224" cy="666052"/>
          </a:xfrm>
        </p:spPr>
        <p:txBody>
          <a:bodyPr>
            <a:normAutofit/>
          </a:bodyPr>
          <a:lstStyle>
            <a:lvl1pPr marL="0" indent="0">
              <a:buNone/>
              <a:defRPr sz="3200" b="1">
                <a:solidFill>
                  <a:schemeClr val="bg1"/>
                </a:solidFill>
                <a:latin typeface="+mj-lt"/>
              </a:defRPr>
            </a:lvl1pPr>
          </a:lstStyle>
          <a:p>
            <a:pPr lvl="0"/>
            <a:r>
              <a:rPr lang="en-US"/>
              <a:t>Slide Title</a:t>
            </a:r>
          </a:p>
        </p:txBody>
      </p:sp>
      <p:sp>
        <p:nvSpPr>
          <p:cNvPr id="16" name="Text Placeholder 15">
            <a:extLst>
              <a:ext uri="{FF2B5EF4-FFF2-40B4-BE49-F238E27FC236}">
                <a16:creationId xmlns:a16="http://schemas.microsoft.com/office/drawing/2014/main" id="{86F3E3D0-65E7-3168-5F4E-AA4A2AD8504F}"/>
              </a:ext>
            </a:extLst>
          </p:cNvPr>
          <p:cNvSpPr>
            <a:spLocks noGrp="1"/>
          </p:cNvSpPr>
          <p:nvPr>
            <p:ph type="body" sz="quarter" idx="21"/>
          </p:nvPr>
        </p:nvSpPr>
        <p:spPr>
          <a:xfrm>
            <a:off x="5758474" y="2475301"/>
            <a:ext cx="5991223" cy="223837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Footer Placeholder 1">
            <a:extLst>
              <a:ext uri="{FF2B5EF4-FFF2-40B4-BE49-F238E27FC236}">
                <a16:creationId xmlns:a16="http://schemas.microsoft.com/office/drawing/2014/main" id="{55F1D7AE-D191-49EA-804B-0D5AC4684346}"/>
              </a:ext>
            </a:extLst>
          </p:cNvPr>
          <p:cNvSpPr>
            <a:spLocks noGrp="1"/>
          </p:cNvSpPr>
          <p:nvPr>
            <p:ph type="ftr" sz="quarter" idx="22"/>
          </p:nvPr>
        </p:nvSpPr>
        <p:spPr/>
        <p:txBody>
          <a:bodyPr/>
          <a:lstStyle/>
          <a:p>
            <a:r>
              <a:rPr lang="en-US"/>
              <a:t>Traffic Operations</a:t>
            </a:r>
          </a:p>
        </p:txBody>
      </p:sp>
      <p:sp>
        <p:nvSpPr>
          <p:cNvPr id="3" name="Slide Number Placeholder 2">
            <a:extLst>
              <a:ext uri="{FF2B5EF4-FFF2-40B4-BE49-F238E27FC236}">
                <a16:creationId xmlns:a16="http://schemas.microsoft.com/office/drawing/2014/main" id="{FE0D253E-BA5C-D4F9-BCF1-F2FD8830D1DC}"/>
              </a:ext>
            </a:extLst>
          </p:cNvPr>
          <p:cNvSpPr>
            <a:spLocks noGrp="1"/>
          </p:cNvSpPr>
          <p:nvPr>
            <p:ph type="sldNum" sz="quarter" idx="23"/>
          </p:nvPr>
        </p:nvSpPr>
        <p:spPr/>
        <p:txBody>
          <a:bodyPr/>
          <a:lstStyle/>
          <a:p>
            <a:fld id="{18D65601-5AE2-46FC-B138-694DDD2B510D}" type="slidenum">
              <a:rPr lang="en-US" smtClean="0"/>
              <a:pPr/>
              <a:t>‹#›</a:t>
            </a:fld>
            <a:endParaRPr lang="en-US"/>
          </a:p>
        </p:txBody>
      </p:sp>
    </p:spTree>
    <p:extLst>
      <p:ext uri="{BB962C8B-B14F-4D97-AF65-F5344CB8AC3E}">
        <p14:creationId xmlns:p14="http://schemas.microsoft.com/office/powerpoint/2010/main" val="661012227"/>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chemeClr val="bg1">
            <a:alpha val="10000"/>
          </a:schemeClr>
        </a:solidFill>
        <a:effectLst/>
      </p:bgPr>
    </p:bg>
    <p:spTree>
      <p:nvGrpSpPr>
        <p:cNvPr id="1" name=""/>
        <p:cNvGrpSpPr/>
        <p:nvPr/>
      </p:nvGrpSpPr>
      <p:grpSpPr>
        <a:xfrm>
          <a:off x="0" y="0"/>
          <a:ext cx="0" cy="0"/>
          <a:chOff x="0" y="0"/>
          <a:chExt cx="0" cy="0"/>
        </a:xfrm>
      </p:grpSpPr>
      <p:sp>
        <p:nvSpPr>
          <p:cNvPr id="15" name="Freeform: Shape 14">
            <a:extLst>
              <a:ext uri="{FF2B5EF4-FFF2-40B4-BE49-F238E27FC236}">
                <a16:creationId xmlns:a16="http://schemas.microsoft.com/office/drawing/2014/main" id="{4DAF0714-05F3-0032-F5CA-3E9020090869}"/>
              </a:ext>
            </a:extLst>
          </p:cNvPr>
          <p:cNvSpPr>
            <a:spLocks/>
          </p:cNvSpPr>
          <p:nvPr userDrawn="1"/>
        </p:nvSpPr>
        <p:spPr>
          <a:xfrm rot="16200000">
            <a:off x="5644884" y="309308"/>
            <a:ext cx="903803" cy="12193581"/>
          </a:xfrm>
          <a:custGeom>
            <a:avLst/>
            <a:gdLst>
              <a:gd name="connsiteX0" fmla="*/ 903803 w 903803"/>
              <a:gd name="connsiteY0" fmla="*/ 12193581 h 12193581"/>
              <a:gd name="connsiteX1" fmla="*/ 350824 w 903803"/>
              <a:gd name="connsiteY1" fmla="*/ 12192013 h 12193581"/>
              <a:gd name="connsiteX2" fmla="*/ 350824 w 903803"/>
              <a:gd name="connsiteY2" fmla="*/ 12192001 h 12193581"/>
              <a:gd name="connsiteX3" fmla="*/ 0 w 903803"/>
              <a:gd name="connsiteY3" fmla="*/ 12192001 h 12193581"/>
              <a:gd name="connsiteX4" fmla="*/ 1 w 903803"/>
              <a:gd name="connsiteY4" fmla="*/ 2 h 12193581"/>
              <a:gd name="connsiteX5" fmla="*/ 365759 w 903803"/>
              <a:gd name="connsiteY5" fmla="*/ 2 h 12193581"/>
              <a:gd name="connsiteX6" fmla="*/ 365759 w 903803"/>
              <a:gd name="connsiteY6" fmla="*/ 1533 h 12193581"/>
              <a:gd name="connsiteX7" fmla="*/ 903802 w 903803"/>
              <a:gd name="connsiteY7" fmla="*/ 0 h 12193581"/>
              <a:gd name="connsiteX8" fmla="*/ 365759 w 903803"/>
              <a:gd name="connsiteY8" fmla="*/ 6048638 h 12193581"/>
              <a:gd name="connsiteX9" fmla="*/ 365759 w 903803"/>
              <a:gd name="connsiteY9" fmla="*/ 6176118 h 12193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03803" h="12193581">
                <a:moveTo>
                  <a:pt x="903803" y="12193581"/>
                </a:moveTo>
                <a:lnTo>
                  <a:pt x="350824" y="12192013"/>
                </a:lnTo>
                <a:lnTo>
                  <a:pt x="350824" y="12192001"/>
                </a:lnTo>
                <a:lnTo>
                  <a:pt x="0" y="12192001"/>
                </a:lnTo>
                <a:lnTo>
                  <a:pt x="1" y="2"/>
                </a:lnTo>
                <a:lnTo>
                  <a:pt x="365759" y="2"/>
                </a:lnTo>
                <a:lnTo>
                  <a:pt x="365759" y="1533"/>
                </a:lnTo>
                <a:lnTo>
                  <a:pt x="903802" y="0"/>
                </a:lnTo>
                <a:lnTo>
                  <a:pt x="365759" y="6048638"/>
                </a:lnTo>
                <a:lnTo>
                  <a:pt x="365759" y="6176118"/>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Rectangle 4">
            <a:extLst>
              <a:ext uri="{FF2B5EF4-FFF2-40B4-BE49-F238E27FC236}">
                <a16:creationId xmlns:a16="http://schemas.microsoft.com/office/drawing/2014/main" id="{C05A17F4-8DD1-4400-C949-ADC6D5E12907}"/>
              </a:ext>
            </a:extLst>
          </p:cNvPr>
          <p:cNvSpPr/>
          <p:nvPr userDrawn="1"/>
        </p:nvSpPr>
        <p:spPr>
          <a:xfrm>
            <a:off x="504826" y="631627"/>
            <a:ext cx="11182347" cy="6089848"/>
          </a:xfrm>
          <a:prstGeom prst="rect">
            <a:avLst/>
          </a:pr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 name="Straight Connector 1">
            <a:extLst>
              <a:ext uri="{FF2B5EF4-FFF2-40B4-BE49-F238E27FC236}">
                <a16:creationId xmlns:a16="http://schemas.microsoft.com/office/drawing/2014/main" id="{45C574C8-4D30-71E8-0E3B-C0DE3C35EB3F}"/>
              </a:ext>
            </a:extLst>
          </p:cNvPr>
          <p:cNvCxnSpPr/>
          <p:nvPr userDrawn="1"/>
        </p:nvCxnSpPr>
        <p:spPr>
          <a:xfrm>
            <a:off x="1116009" y="1678033"/>
            <a:ext cx="640080" cy="0"/>
          </a:xfrm>
          <a:prstGeom prst="line">
            <a:avLst/>
          </a:prstGeom>
          <a:ln w="57150">
            <a:solidFill>
              <a:schemeClr val="accent3"/>
            </a:solidFill>
          </a:ln>
        </p:spPr>
        <p:style>
          <a:lnRef idx="1">
            <a:schemeClr val="accent1"/>
          </a:lnRef>
          <a:fillRef idx="0">
            <a:schemeClr val="accent1"/>
          </a:fillRef>
          <a:effectRef idx="0">
            <a:schemeClr val="accent1"/>
          </a:effectRef>
          <a:fontRef idx="minor">
            <a:schemeClr val="tx1"/>
          </a:fontRef>
        </p:style>
      </p:cxnSp>
      <p:sp>
        <p:nvSpPr>
          <p:cNvPr id="7" name="Footer Placeholder 6">
            <a:extLst>
              <a:ext uri="{FF2B5EF4-FFF2-40B4-BE49-F238E27FC236}">
                <a16:creationId xmlns:a16="http://schemas.microsoft.com/office/drawing/2014/main" id="{750BAA89-B901-B740-59E1-1D0A2257BE65}"/>
              </a:ext>
            </a:extLst>
          </p:cNvPr>
          <p:cNvSpPr>
            <a:spLocks noGrp="1"/>
          </p:cNvSpPr>
          <p:nvPr>
            <p:ph type="ftr" sz="quarter" idx="20"/>
          </p:nvPr>
        </p:nvSpPr>
        <p:spPr/>
        <p:txBody>
          <a:bodyPr/>
          <a:lstStyle/>
          <a:p>
            <a:r>
              <a:rPr lang="en-US"/>
              <a:t>Traffic Operations</a:t>
            </a:r>
          </a:p>
        </p:txBody>
      </p:sp>
      <p:sp>
        <p:nvSpPr>
          <p:cNvPr id="8" name="Slide Number Placeholder 7">
            <a:extLst>
              <a:ext uri="{FF2B5EF4-FFF2-40B4-BE49-F238E27FC236}">
                <a16:creationId xmlns:a16="http://schemas.microsoft.com/office/drawing/2014/main" id="{E4D1C976-040E-A16B-D41B-81D79F77F4F4}"/>
              </a:ext>
            </a:extLst>
          </p:cNvPr>
          <p:cNvSpPr>
            <a:spLocks noGrp="1"/>
          </p:cNvSpPr>
          <p:nvPr>
            <p:ph type="sldNum" sz="quarter" idx="21"/>
          </p:nvPr>
        </p:nvSpPr>
        <p:spPr/>
        <p:txBody>
          <a:bodyPr/>
          <a:lstStyle/>
          <a:p>
            <a:fld id="{18D65601-5AE2-46FC-B138-694DDD2B510D}" type="slidenum">
              <a:rPr lang="en-US" smtClean="0"/>
              <a:pPr/>
              <a:t>‹#›</a:t>
            </a:fld>
            <a:endParaRPr lang="en-US"/>
          </a:p>
        </p:txBody>
      </p:sp>
      <p:sp>
        <p:nvSpPr>
          <p:cNvPr id="11" name="Title 7">
            <a:extLst>
              <a:ext uri="{FF2B5EF4-FFF2-40B4-BE49-F238E27FC236}">
                <a16:creationId xmlns:a16="http://schemas.microsoft.com/office/drawing/2014/main" id="{BED6BD38-4120-0498-E973-12820D00AEB2}"/>
              </a:ext>
            </a:extLst>
          </p:cNvPr>
          <p:cNvSpPr>
            <a:spLocks noGrp="1"/>
          </p:cNvSpPr>
          <p:nvPr>
            <p:ph type="title"/>
          </p:nvPr>
        </p:nvSpPr>
        <p:spPr>
          <a:xfrm>
            <a:off x="982996" y="971045"/>
            <a:ext cx="10170780" cy="600898"/>
          </a:xfrm>
        </p:spPr>
        <p:txBody>
          <a:bodyPr/>
          <a:lstStyle/>
          <a:p>
            <a:r>
              <a:rPr lang="en-US"/>
              <a:t>Click to edit Master title style</a:t>
            </a:r>
          </a:p>
        </p:txBody>
      </p:sp>
      <p:sp>
        <p:nvSpPr>
          <p:cNvPr id="14" name="Text Placeholder 13">
            <a:extLst>
              <a:ext uri="{FF2B5EF4-FFF2-40B4-BE49-F238E27FC236}">
                <a16:creationId xmlns:a16="http://schemas.microsoft.com/office/drawing/2014/main" id="{081FB2B7-FB6B-E764-5596-2A31664C8ED6}"/>
              </a:ext>
            </a:extLst>
          </p:cNvPr>
          <p:cNvSpPr>
            <a:spLocks noGrp="1"/>
          </p:cNvSpPr>
          <p:nvPr>
            <p:ph type="body" sz="quarter" idx="22"/>
          </p:nvPr>
        </p:nvSpPr>
        <p:spPr>
          <a:xfrm>
            <a:off x="1004249" y="1920240"/>
            <a:ext cx="5029200" cy="37529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8">
            <a:extLst>
              <a:ext uri="{FF2B5EF4-FFF2-40B4-BE49-F238E27FC236}">
                <a16:creationId xmlns:a16="http://schemas.microsoft.com/office/drawing/2014/main" id="{6A2E980F-76BA-A709-5264-213F4C807791}"/>
              </a:ext>
            </a:extLst>
          </p:cNvPr>
          <p:cNvSpPr>
            <a:spLocks noGrp="1"/>
          </p:cNvSpPr>
          <p:nvPr>
            <p:ph type="body" sz="quarter" idx="24"/>
          </p:nvPr>
        </p:nvSpPr>
        <p:spPr>
          <a:xfrm>
            <a:off x="6155371" y="1911360"/>
            <a:ext cx="4998405" cy="37618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44156851"/>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mparison">
    <p:bg>
      <p:bgPr>
        <a:solidFill>
          <a:schemeClr val="bg1">
            <a:alpha val="10000"/>
          </a:schemeClr>
        </a:solidFill>
        <a:effectLst/>
      </p:bgPr>
    </p:bg>
    <p:spTree>
      <p:nvGrpSpPr>
        <p:cNvPr id="1" name=""/>
        <p:cNvGrpSpPr/>
        <p:nvPr/>
      </p:nvGrpSpPr>
      <p:grpSpPr>
        <a:xfrm>
          <a:off x="0" y="0"/>
          <a:ext cx="0" cy="0"/>
          <a:chOff x="0" y="0"/>
          <a:chExt cx="0" cy="0"/>
        </a:xfrm>
      </p:grpSpPr>
      <p:sp>
        <p:nvSpPr>
          <p:cNvPr id="15" name="Freeform: Shape 14">
            <a:extLst>
              <a:ext uri="{FF2B5EF4-FFF2-40B4-BE49-F238E27FC236}">
                <a16:creationId xmlns:a16="http://schemas.microsoft.com/office/drawing/2014/main" id="{4DAF0714-05F3-0032-F5CA-3E9020090869}"/>
              </a:ext>
            </a:extLst>
          </p:cNvPr>
          <p:cNvSpPr>
            <a:spLocks/>
          </p:cNvSpPr>
          <p:nvPr userDrawn="1"/>
        </p:nvSpPr>
        <p:spPr>
          <a:xfrm rot="16200000">
            <a:off x="5644884" y="309308"/>
            <a:ext cx="903803" cy="12193581"/>
          </a:xfrm>
          <a:custGeom>
            <a:avLst/>
            <a:gdLst>
              <a:gd name="connsiteX0" fmla="*/ 903803 w 903803"/>
              <a:gd name="connsiteY0" fmla="*/ 12193581 h 12193581"/>
              <a:gd name="connsiteX1" fmla="*/ 350824 w 903803"/>
              <a:gd name="connsiteY1" fmla="*/ 12192013 h 12193581"/>
              <a:gd name="connsiteX2" fmla="*/ 350824 w 903803"/>
              <a:gd name="connsiteY2" fmla="*/ 12192001 h 12193581"/>
              <a:gd name="connsiteX3" fmla="*/ 0 w 903803"/>
              <a:gd name="connsiteY3" fmla="*/ 12192001 h 12193581"/>
              <a:gd name="connsiteX4" fmla="*/ 1 w 903803"/>
              <a:gd name="connsiteY4" fmla="*/ 2 h 12193581"/>
              <a:gd name="connsiteX5" fmla="*/ 365759 w 903803"/>
              <a:gd name="connsiteY5" fmla="*/ 2 h 12193581"/>
              <a:gd name="connsiteX6" fmla="*/ 365759 w 903803"/>
              <a:gd name="connsiteY6" fmla="*/ 1533 h 12193581"/>
              <a:gd name="connsiteX7" fmla="*/ 903802 w 903803"/>
              <a:gd name="connsiteY7" fmla="*/ 0 h 12193581"/>
              <a:gd name="connsiteX8" fmla="*/ 365759 w 903803"/>
              <a:gd name="connsiteY8" fmla="*/ 6048638 h 12193581"/>
              <a:gd name="connsiteX9" fmla="*/ 365759 w 903803"/>
              <a:gd name="connsiteY9" fmla="*/ 6176118 h 12193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03803" h="12193581">
                <a:moveTo>
                  <a:pt x="903803" y="12193581"/>
                </a:moveTo>
                <a:lnTo>
                  <a:pt x="350824" y="12192013"/>
                </a:lnTo>
                <a:lnTo>
                  <a:pt x="350824" y="12192001"/>
                </a:lnTo>
                <a:lnTo>
                  <a:pt x="0" y="12192001"/>
                </a:lnTo>
                <a:lnTo>
                  <a:pt x="1" y="2"/>
                </a:lnTo>
                <a:lnTo>
                  <a:pt x="365759" y="2"/>
                </a:lnTo>
                <a:lnTo>
                  <a:pt x="365759" y="1533"/>
                </a:lnTo>
                <a:lnTo>
                  <a:pt x="903802" y="0"/>
                </a:lnTo>
                <a:lnTo>
                  <a:pt x="365759" y="6048638"/>
                </a:lnTo>
                <a:lnTo>
                  <a:pt x="365759" y="6176118"/>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Rectangle 4">
            <a:extLst>
              <a:ext uri="{FF2B5EF4-FFF2-40B4-BE49-F238E27FC236}">
                <a16:creationId xmlns:a16="http://schemas.microsoft.com/office/drawing/2014/main" id="{C05A17F4-8DD1-4400-C949-ADC6D5E12907}"/>
              </a:ext>
            </a:extLst>
          </p:cNvPr>
          <p:cNvSpPr/>
          <p:nvPr userDrawn="1"/>
        </p:nvSpPr>
        <p:spPr>
          <a:xfrm>
            <a:off x="504826" y="631627"/>
            <a:ext cx="11182347" cy="6089848"/>
          </a:xfrm>
          <a:prstGeom prst="rect">
            <a:avLst/>
          </a:pr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 name="Straight Connector 1">
            <a:extLst>
              <a:ext uri="{FF2B5EF4-FFF2-40B4-BE49-F238E27FC236}">
                <a16:creationId xmlns:a16="http://schemas.microsoft.com/office/drawing/2014/main" id="{45C574C8-4D30-71E8-0E3B-C0DE3C35EB3F}"/>
              </a:ext>
            </a:extLst>
          </p:cNvPr>
          <p:cNvCxnSpPr/>
          <p:nvPr userDrawn="1"/>
        </p:nvCxnSpPr>
        <p:spPr>
          <a:xfrm>
            <a:off x="1116009" y="1678033"/>
            <a:ext cx="640080" cy="0"/>
          </a:xfrm>
          <a:prstGeom prst="line">
            <a:avLst/>
          </a:prstGeom>
          <a:ln w="57150">
            <a:solidFill>
              <a:schemeClr val="accent3"/>
            </a:solidFill>
          </a:ln>
        </p:spPr>
        <p:style>
          <a:lnRef idx="1">
            <a:schemeClr val="accent1"/>
          </a:lnRef>
          <a:fillRef idx="0">
            <a:schemeClr val="accent1"/>
          </a:fillRef>
          <a:effectRef idx="0">
            <a:schemeClr val="accent1"/>
          </a:effectRef>
          <a:fontRef idx="minor">
            <a:schemeClr val="tx1"/>
          </a:fontRef>
        </p:style>
      </p:cxnSp>
      <p:sp>
        <p:nvSpPr>
          <p:cNvPr id="8" name="Text Placeholder 7">
            <a:extLst>
              <a:ext uri="{FF2B5EF4-FFF2-40B4-BE49-F238E27FC236}">
                <a16:creationId xmlns:a16="http://schemas.microsoft.com/office/drawing/2014/main" id="{17ED9DB7-6831-0DAE-4330-352ED3382ED0}"/>
              </a:ext>
            </a:extLst>
          </p:cNvPr>
          <p:cNvSpPr>
            <a:spLocks noGrp="1"/>
          </p:cNvSpPr>
          <p:nvPr>
            <p:ph type="body" sz="quarter" idx="20" hasCustomPrompt="1"/>
          </p:nvPr>
        </p:nvSpPr>
        <p:spPr>
          <a:xfrm>
            <a:off x="1004250" y="1920240"/>
            <a:ext cx="5029837" cy="405946"/>
          </a:xfrm>
        </p:spPr>
        <p:txBody>
          <a:bodyPr/>
          <a:lstStyle>
            <a:lvl1pPr marL="0" indent="0">
              <a:buNone/>
              <a:defRPr b="1"/>
            </a:lvl1pPr>
          </a:lstStyle>
          <a:p>
            <a:pPr lvl="0"/>
            <a:r>
              <a:rPr lang="en-US"/>
              <a:t>Title A</a:t>
            </a:r>
          </a:p>
        </p:txBody>
      </p:sp>
      <p:sp>
        <p:nvSpPr>
          <p:cNvPr id="10" name="Text Placeholder 7">
            <a:extLst>
              <a:ext uri="{FF2B5EF4-FFF2-40B4-BE49-F238E27FC236}">
                <a16:creationId xmlns:a16="http://schemas.microsoft.com/office/drawing/2014/main" id="{5A280D69-EC67-B535-EB55-48CA690E3951}"/>
              </a:ext>
            </a:extLst>
          </p:cNvPr>
          <p:cNvSpPr>
            <a:spLocks noGrp="1"/>
          </p:cNvSpPr>
          <p:nvPr>
            <p:ph type="body" sz="quarter" idx="21" hasCustomPrompt="1"/>
          </p:nvPr>
        </p:nvSpPr>
        <p:spPr>
          <a:xfrm>
            <a:off x="6156323" y="1920240"/>
            <a:ext cx="5029837" cy="405946"/>
          </a:xfrm>
        </p:spPr>
        <p:txBody>
          <a:bodyPr/>
          <a:lstStyle>
            <a:lvl1pPr marL="0" indent="0">
              <a:buNone/>
              <a:defRPr b="1"/>
            </a:lvl1pPr>
          </a:lstStyle>
          <a:p>
            <a:pPr lvl="0"/>
            <a:r>
              <a:rPr lang="en-US"/>
              <a:t>Title B</a:t>
            </a:r>
          </a:p>
        </p:txBody>
      </p:sp>
      <p:sp>
        <p:nvSpPr>
          <p:cNvPr id="7" name="Footer Placeholder 6">
            <a:extLst>
              <a:ext uri="{FF2B5EF4-FFF2-40B4-BE49-F238E27FC236}">
                <a16:creationId xmlns:a16="http://schemas.microsoft.com/office/drawing/2014/main" id="{3FE48C21-C7B4-1473-14C6-9A7B1E9BC888}"/>
              </a:ext>
            </a:extLst>
          </p:cNvPr>
          <p:cNvSpPr>
            <a:spLocks noGrp="1"/>
          </p:cNvSpPr>
          <p:nvPr>
            <p:ph type="ftr" sz="quarter" idx="22"/>
          </p:nvPr>
        </p:nvSpPr>
        <p:spPr/>
        <p:txBody>
          <a:bodyPr/>
          <a:lstStyle/>
          <a:p>
            <a:r>
              <a:rPr lang="en-US"/>
              <a:t>Traffic Operations</a:t>
            </a:r>
          </a:p>
        </p:txBody>
      </p:sp>
      <p:sp>
        <p:nvSpPr>
          <p:cNvPr id="11" name="Slide Number Placeholder 10">
            <a:extLst>
              <a:ext uri="{FF2B5EF4-FFF2-40B4-BE49-F238E27FC236}">
                <a16:creationId xmlns:a16="http://schemas.microsoft.com/office/drawing/2014/main" id="{42723D4F-8AEF-E0EE-795C-B824D7A4870B}"/>
              </a:ext>
            </a:extLst>
          </p:cNvPr>
          <p:cNvSpPr>
            <a:spLocks noGrp="1"/>
          </p:cNvSpPr>
          <p:nvPr>
            <p:ph type="sldNum" sz="quarter" idx="23"/>
          </p:nvPr>
        </p:nvSpPr>
        <p:spPr/>
        <p:txBody>
          <a:bodyPr/>
          <a:lstStyle/>
          <a:p>
            <a:fld id="{18D65601-5AE2-46FC-B138-694DDD2B510D}" type="slidenum">
              <a:rPr lang="en-US" smtClean="0"/>
              <a:pPr/>
              <a:t>‹#›</a:t>
            </a:fld>
            <a:endParaRPr lang="en-US"/>
          </a:p>
        </p:txBody>
      </p:sp>
      <p:sp>
        <p:nvSpPr>
          <p:cNvPr id="14" name="Title 7">
            <a:extLst>
              <a:ext uri="{FF2B5EF4-FFF2-40B4-BE49-F238E27FC236}">
                <a16:creationId xmlns:a16="http://schemas.microsoft.com/office/drawing/2014/main" id="{DA0B7BE7-9BDC-95B6-0732-FBAAE9B7F3A4}"/>
              </a:ext>
            </a:extLst>
          </p:cNvPr>
          <p:cNvSpPr>
            <a:spLocks noGrp="1"/>
          </p:cNvSpPr>
          <p:nvPr>
            <p:ph type="title"/>
          </p:nvPr>
        </p:nvSpPr>
        <p:spPr>
          <a:xfrm>
            <a:off x="982996" y="971045"/>
            <a:ext cx="10170780" cy="600898"/>
          </a:xfrm>
        </p:spPr>
        <p:txBody>
          <a:bodyPr/>
          <a:lstStyle/>
          <a:p>
            <a:r>
              <a:rPr lang="en-US"/>
              <a:t>Click to edit Master title style</a:t>
            </a:r>
          </a:p>
        </p:txBody>
      </p:sp>
      <p:sp>
        <p:nvSpPr>
          <p:cNvPr id="16" name="Text Placeholder 13">
            <a:extLst>
              <a:ext uri="{FF2B5EF4-FFF2-40B4-BE49-F238E27FC236}">
                <a16:creationId xmlns:a16="http://schemas.microsoft.com/office/drawing/2014/main" id="{63F2F0DE-149F-CC3B-4BC0-5E8EEA3A09DD}"/>
              </a:ext>
            </a:extLst>
          </p:cNvPr>
          <p:cNvSpPr>
            <a:spLocks noGrp="1"/>
          </p:cNvSpPr>
          <p:nvPr>
            <p:ph type="body" sz="quarter" idx="24"/>
          </p:nvPr>
        </p:nvSpPr>
        <p:spPr>
          <a:xfrm>
            <a:off x="1004249" y="2326186"/>
            <a:ext cx="5029200" cy="33470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ext Placeholder 18">
            <a:extLst>
              <a:ext uri="{FF2B5EF4-FFF2-40B4-BE49-F238E27FC236}">
                <a16:creationId xmlns:a16="http://schemas.microsoft.com/office/drawing/2014/main" id="{CDF94AF0-1BB7-1477-08A4-C62FFE7D1B02}"/>
              </a:ext>
            </a:extLst>
          </p:cNvPr>
          <p:cNvSpPr>
            <a:spLocks noGrp="1"/>
          </p:cNvSpPr>
          <p:nvPr>
            <p:ph type="body" sz="quarter" idx="25"/>
          </p:nvPr>
        </p:nvSpPr>
        <p:spPr>
          <a:xfrm>
            <a:off x="6155371" y="2318266"/>
            <a:ext cx="4998405" cy="335493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20239282"/>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4125F9FE-1B16-C981-9E64-74C2CA4ADA2D}"/>
              </a:ext>
            </a:extLst>
          </p:cNvPr>
          <p:cNvSpPr>
            <a:spLocks noGrp="1"/>
          </p:cNvSpPr>
          <p:nvPr>
            <p:ph type="ftr" sz="quarter" idx="10"/>
          </p:nvPr>
        </p:nvSpPr>
        <p:spPr/>
        <p:txBody>
          <a:bodyPr/>
          <a:lstStyle>
            <a:lvl1pPr>
              <a:defRPr>
                <a:solidFill>
                  <a:schemeClr val="accent1"/>
                </a:solidFill>
              </a:defRPr>
            </a:lvl1pPr>
          </a:lstStyle>
          <a:p>
            <a:r>
              <a:rPr lang="en-US"/>
              <a:t>Traffic Operations</a:t>
            </a:r>
          </a:p>
        </p:txBody>
      </p:sp>
      <p:sp>
        <p:nvSpPr>
          <p:cNvPr id="5" name="Slide Number Placeholder 4">
            <a:extLst>
              <a:ext uri="{FF2B5EF4-FFF2-40B4-BE49-F238E27FC236}">
                <a16:creationId xmlns:a16="http://schemas.microsoft.com/office/drawing/2014/main" id="{9BBEC18D-80D4-30B7-521E-B2D6B7452C85}"/>
              </a:ext>
            </a:extLst>
          </p:cNvPr>
          <p:cNvSpPr>
            <a:spLocks noGrp="1"/>
          </p:cNvSpPr>
          <p:nvPr>
            <p:ph type="sldNum" sz="quarter" idx="11"/>
          </p:nvPr>
        </p:nvSpPr>
        <p:spPr/>
        <p:txBody>
          <a:bodyPr/>
          <a:lstStyle>
            <a:lvl1pPr>
              <a:defRPr>
                <a:solidFill>
                  <a:schemeClr val="accent1"/>
                </a:solidFill>
              </a:defRPr>
            </a:lvl1pPr>
          </a:lstStyle>
          <a:p>
            <a:fld id="{18D65601-5AE2-46FC-B138-694DDD2B510D}" type="slidenum">
              <a:rPr lang="en-US" smtClean="0"/>
              <a:pPr/>
              <a:t>‹#›</a:t>
            </a:fld>
            <a:endParaRPr lang="en-US"/>
          </a:p>
        </p:txBody>
      </p:sp>
    </p:spTree>
    <p:extLst>
      <p:ext uri="{BB962C8B-B14F-4D97-AF65-F5344CB8AC3E}">
        <p14:creationId xmlns:p14="http://schemas.microsoft.com/office/powerpoint/2010/main" val="2823589692"/>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lor block - Green">
    <p:bg>
      <p:bgPr>
        <a:solidFill>
          <a:schemeClr val="bg1">
            <a:alpha val="2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0796CDC-3154-4ACA-A920-8CBE431C2A1A}"/>
              </a:ext>
            </a:extLst>
          </p:cNvPr>
          <p:cNvSpPr/>
          <p:nvPr userDrawn="1"/>
        </p:nvSpPr>
        <p:spPr>
          <a:xfrm>
            <a:off x="0" y="0"/>
            <a:ext cx="4687614"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Straight Connector 3">
            <a:extLst>
              <a:ext uri="{FF2B5EF4-FFF2-40B4-BE49-F238E27FC236}">
                <a16:creationId xmlns:a16="http://schemas.microsoft.com/office/drawing/2014/main" id="{FF6940A5-16F5-8FD3-22EC-C6222C4C0642}"/>
              </a:ext>
            </a:extLst>
          </p:cNvPr>
          <p:cNvCxnSpPr/>
          <p:nvPr userDrawn="1"/>
        </p:nvCxnSpPr>
        <p:spPr>
          <a:xfrm>
            <a:off x="495300" y="1728381"/>
            <a:ext cx="640080" cy="0"/>
          </a:xfrm>
          <a:prstGeom prst="line">
            <a:avLst/>
          </a:prstGeom>
          <a:ln w="57150">
            <a:solidFill>
              <a:schemeClr val="accent6">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7" name="Text Placeholder 6">
            <a:extLst>
              <a:ext uri="{FF2B5EF4-FFF2-40B4-BE49-F238E27FC236}">
                <a16:creationId xmlns:a16="http://schemas.microsoft.com/office/drawing/2014/main" id="{8DAFD55B-C0F1-5007-DE6D-3BEA960FB037}"/>
              </a:ext>
            </a:extLst>
          </p:cNvPr>
          <p:cNvSpPr>
            <a:spLocks noGrp="1"/>
          </p:cNvSpPr>
          <p:nvPr>
            <p:ph type="body" sz="quarter" idx="11" hasCustomPrompt="1"/>
          </p:nvPr>
        </p:nvSpPr>
        <p:spPr>
          <a:xfrm>
            <a:off x="368614" y="1973890"/>
            <a:ext cx="3809348" cy="451064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First level</a:t>
            </a:r>
          </a:p>
          <a:p>
            <a:pPr lvl="1"/>
            <a:r>
              <a:rPr lang="en-US"/>
              <a:t>Second level</a:t>
            </a:r>
          </a:p>
        </p:txBody>
      </p:sp>
      <p:sp>
        <p:nvSpPr>
          <p:cNvPr id="11" name="Content Placeholder 10">
            <a:extLst>
              <a:ext uri="{FF2B5EF4-FFF2-40B4-BE49-F238E27FC236}">
                <a16:creationId xmlns:a16="http://schemas.microsoft.com/office/drawing/2014/main" id="{B0521E79-D415-BDB8-9229-D5A346200178}"/>
              </a:ext>
            </a:extLst>
          </p:cNvPr>
          <p:cNvSpPr>
            <a:spLocks noGrp="1"/>
          </p:cNvSpPr>
          <p:nvPr>
            <p:ph sz="quarter" idx="12"/>
          </p:nvPr>
        </p:nvSpPr>
        <p:spPr>
          <a:xfrm>
            <a:off x="4810125" y="1082812"/>
            <a:ext cx="7323138" cy="5171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Footer Placeholder 1">
            <a:extLst>
              <a:ext uri="{FF2B5EF4-FFF2-40B4-BE49-F238E27FC236}">
                <a16:creationId xmlns:a16="http://schemas.microsoft.com/office/drawing/2014/main" id="{AE12B417-C064-A80D-317C-0F362DB687F3}"/>
              </a:ext>
            </a:extLst>
          </p:cNvPr>
          <p:cNvSpPr>
            <a:spLocks noGrp="1"/>
          </p:cNvSpPr>
          <p:nvPr>
            <p:ph type="ftr" sz="quarter" idx="13"/>
          </p:nvPr>
        </p:nvSpPr>
        <p:spPr/>
        <p:txBody>
          <a:bodyPr/>
          <a:lstStyle/>
          <a:p>
            <a:r>
              <a:rPr lang="en-US"/>
              <a:t>Traffic Operations</a:t>
            </a:r>
          </a:p>
        </p:txBody>
      </p:sp>
      <p:sp>
        <p:nvSpPr>
          <p:cNvPr id="6" name="Slide Number Placeholder 5">
            <a:extLst>
              <a:ext uri="{FF2B5EF4-FFF2-40B4-BE49-F238E27FC236}">
                <a16:creationId xmlns:a16="http://schemas.microsoft.com/office/drawing/2014/main" id="{D5BEE96C-62B1-8A00-7020-2B7778922432}"/>
              </a:ext>
            </a:extLst>
          </p:cNvPr>
          <p:cNvSpPr>
            <a:spLocks noGrp="1"/>
          </p:cNvSpPr>
          <p:nvPr>
            <p:ph type="sldNum" sz="quarter" idx="14"/>
          </p:nvPr>
        </p:nvSpPr>
        <p:spPr/>
        <p:txBody>
          <a:bodyPr/>
          <a:lstStyle>
            <a:lvl1pPr>
              <a:defRPr>
                <a:solidFill>
                  <a:schemeClr val="accent1"/>
                </a:solidFill>
              </a:defRPr>
            </a:lvl1pPr>
          </a:lstStyle>
          <a:p>
            <a:fld id="{18D65601-5AE2-46FC-B138-694DDD2B510D}" type="slidenum">
              <a:rPr lang="en-US" smtClean="0"/>
              <a:pPr/>
              <a:t>‹#›</a:t>
            </a:fld>
            <a:endParaRPr lang="en-US"/>
          </a:p>
        </p:txBody>
      </p:sp>
      <p:sp>
        <p:nvSpPr>
          <p:cNvPr id="9" name="Title 8">
            <a:extLst>
              <a:ext uri="{FF2B5EF4-FFF2-40B4-BE49-F238E27FC236}">
                <a16:creationId xmlns:a16="http://schemas.microsoft.com/office/drawing/2014/main" id="{50E0DCA5-C758-94B6-D953-031EB4F39490}"/>
              </a:ext>
            </a:extLst>
          </p:cNvPr>
          <p:cNvSpPr>
            <a:spLocks noGrp="1"/>
          </p:cNvSpPr>
          <p:nvPr>
            <p:ph type="title"/>
          </p:nvPr>
        </p:nvSpPr>
        <p:spPr>
          <a:xfrm>
            <a:off x="365475" y="1082811"/>
            <a:ext cx="4228964" cy="517388"/>
          </a:xfrm>
        </p:spPr>
        <p:txBody>
          <a:bodyPr/>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867669223"/>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lor block - Lime">
    <p:bg>
      <p:bgPr>
        <a:solidFill>
          <a:schemeClr val="bg1">
            <a:alpha val="2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0796CDC-3154-4ACA-A920-8CBE431C2A1A}"/>
              </a:ext>
            </a:extLst>
          </p:cNvPr>
          <p:cNvSpPr/>
          <p:nvPr userDrawn="1"/>
        </p:nvSpPr>
        <p:spPr>
          <a:xfrm>
            <a:off x="0" y="0"/>
            <a:ext cx="4687614"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Straight Connector 3">
            <a:extLst>
              <a:ext uri="{FF2B5EF4-FFF2-40B4-BE49-F238E27FC236}">
                <a16:creationId xmlns:a16="http://schemas.microsoft.com/office/drawing/2014/main" id="{FF6940A5-16F5-8FD3-22EC-C6222C4C0642}"/>
              </a:ext>
            </a:extLst>
          </p:cNvPr>
          <p:cNvCxnSpPr/>
          <p:nvPr userDrawn="1"/>
        </p:nvCxnSpPr>
        <p:spPr>
          <a:xfrm>
            <a:off x="495300" y="1728381"/>
            <a:ext cx="640080" cy="0"/>
          </a:xfrm>
          <a:prstGeom prst="line">
            <a:avLst/>
          </a:prstGeom>
          <a:ln w="57150">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7" name="Text Placeholder 6">
            <a:extLst>
              <a:ext uri="{FF2B5EF4-FFF2-40B4-BE49-F238E27FC236}">
                <a16:creationId xmlns:a16="http://schemas.microsoft.com/office/drawing/2014/main" id="{8DAFD55B-C0F1-5007-DE6D-3BEA960FB037}"/>
              </a:ext>
            </a:extLst>
          </p:cNvPr>
          <p:cNvSpPr>
            <a:spLocks noGrp="1"/>
          </p:cNvSpPr>
          <p:nvPr>
            <p:ph type="body" sz="quarter" idx="11" hasCustomPrompt="1"/>
          </p:nvPr>
        </p:nvSpPr>
        <p:spPr>
          <a:xfrm>
            <a:off x="368614" y="1973890"/>
            <a:ext cx="3809348" cy="451064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First level</a:t>
            </a:r>
          </a:p>
          <a:p>
            <a:pPr lvl="1"/>
            <a:r>
              <a:rPr lang="en-US"/>
              <a:t>Second level</a:t>
            </a:r>
          </a:p>
        </p:txBody>
      </p:sp>
      <p:sp>
        <p:nvSpPr>
          <p:cNvPr id="11" name="Content Placeholder 10">
            <a:extLst>
              <a:ext uri="{FF2B5EF4-FFF2-40B4-BE49-F238E27FC236}">
                <a16:creationId xmlns:a16="http://schemas.microsoft.com/office/drawing/2014/main" id="{B0521E79-D415-BDB8-9229-D5A346200178}"/>
              </a:ext>
            </a:extLst>
          </p:cNvPr>
          <p:cNvSpPr>
            <a:spLocks noGrp="1"/>
          </p:cNvSpPr>
          <p:nvPr>
            <p:ph sz="quarter" idx="12"/>
          </p:nvPr>
        </p:nvSpPr>
        <p:spPr>
          <a:xfrm>
            <a:off x="4810125" y="1082812"/>
            <a:ext cx="7323138" cy="5171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Footer Placeholder 1">
            <a:extLst>
              <a:ext uri="{FF2B5EF4-FFF2-40B4-BE49-F238E27FC236}">
                <a16:creationId xmlns:a16="http://schemas.microsoft.com/office/drawing/2014/main" id="{D9D42BAD-03AC-7328-1024-BB3DD16A9CFD}"/>
              </a:ext>
            </a:extLst>
          </p:cNvPr>
          <p:cNvSpPr>
            <a:spLocks noGrp="1"/>
          </p:cNvSpPr>
          <p:nvPr>
            <p:ph type="ftr" sz="quarter" idx="13"/>
          </p:nvPr>
        </p:nvSpPr>
        <p:spPr/>
        <p:txBody>
          <a:bodyPr/>
          <a:lstStyle/>
          <a:p>
            <a:r>
              <a:rPr lang="en-US"/>
              <a:t>Traffic Operations</a:t>
            </a:r>
          </a:p>
        </p:txBody>
      </p:sp>
      <p:sp>
        <p:nvSpPr>
          <p:cNvPr id="6" name="Slide Number Placeholder 5">
            <a:extLst>
              <a:ext uri="{FF2B5EF4-FFF2-40B4-BE49-F238E27FC236}">
                <a16:creationId xmlns:a16="http://schemas.microsoft.com/office/drawing/2014/main" id="{61431B93-A33C-8DC3-871C-2C4780A4359C}"/>
              </a:ext>
            </a:extLst>
          </p:cNvPr>
          <p:cNvSpPr>
            <a:spLocks noGrp="1"/>
          </p:cNvSpPr>
          <p:nvPr>
            <p:ph type="sldNum" sz="quarter" idx="14"/>
          </p:nvPr>
        </p:nvSpPr>
        <p:spPr/>
        <p:txBody>
          <a:bodyPr/>
          <a:lstStyle>
            <a:lvl1pPr>
              <a:defRPr>
                <a:solidFill>
                  <a:schemeClr val="accent1"/>
                </a:solidFill>
              </a:defRPr>
            </a:lvl1pPr>
          </a:lstStyle>
          <a:p>
            <a:fld id="{18D65601-5AE2-46FC-B138-694DDD2B510D}" type="slidenum">
              <a:rPr lang="en-US" smtClean="0"/>
              <a:pPr/>
              <a:t>‹#›</a:t>
            </a:fld>
            <a:endParaRPr lang="en-US"/>
          </a:p>
        </p:txBody>
      </p:sp>
      <p:sp>
        <p:nvSpPr>
          <p:cNvPr id="13" name="Title 8">
            <a:extLst>
              <a:ext uri="{FF2B5EF4-FFF2-40B4-BE49-F238E27FC236}">
                <a16:creationId xmlns:a16="http://schemas.microsoft.com/office/drawing/2014/main" id="{9ADE9F7E-AFDE-535D-DA6F-5693FEAF7695}"/>
              </a:ext>
            </a:extLst>
          </p:cNvPr>
          <p:cNvSpPr>
            <a:spLocks noGrp="1"/>
          </p:cNvSpPr>
          <p:nvPr>
            <p:ph type="title"/>
          </p:nvPr>
        </p:nvSpPr>
        <p:spPr>
          <a:xfrm>
            <a:off x="365475" y="1082811"/>
            <a:ext cx="4228964" cy="517388"/>
          </a:xfrm>
        </p:spPr>
        <p:txBody>
          <a:bodyPr/>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666035274"/>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lor block - Blue">
    <p:bg>
      <p:bgPr>
        <a:solidFill>
          <a:schemeClr val="bg1">
            <a:alpha val="2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0796CDC-3154-4ACA-A920-8CBE431C2A1A}"/>
              </a:ext>
            </a:extLst>
          </p:cNvPr>
          <p:cNvSpPr/>
          <p:nvPr userDrawn="1"/>
        </p:nvSpPr>
        <p:spPr>
          <a:xfrm>
            <a:off x="0" y="0"/>
            <a:ext cx="468761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Straight Connector 3">
            <a:extLst>
              <a:ext uri="{FF2B5EF4-FFF2-40B4-BE49-F238E27FC236}">
                <a16:creationId xmlns:a16="http://schemas.microsoft.com/office/drawing/2014/main" id="{FF6940A5-16F5-8FD3-22EC-C6222C4C0642}"/>
              </a:ext>
            </a:extLst>
          </p:cNvPr>
          <p:cNvCxnSpPr/>
          <p:nvPr userDrawn="1"/>
        </p:nvCxnSpPr>
        <p:spPr>
          <a:xfrm>
            <a:off x="495300" y="1728381"/>
            <a:ext cx="640080" cy="0"/>
          </a:xfrm>
          <a:prstGeom prst="line">
            <a:avLst/>
          </a:prstGeom>
          <a:ln w="57150">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7" name="Text Placeholder 6">
            <a:extLst>
              <a:ext uri="{FF2B5EF4-FFF2-40B4-BE49-F238E27FC236}">
                <a16:creationId xmlns:a16="http://schemas.microsoft.com/office/drawing/2014/main" id="{8DAFD55B-C0F1-5007-DE6D-3BEA960FB037}"/>
              </a:ext>
            </a:extLst>
          </p:cNvPr>
          <p:cNvSpPr>
            <a:spLocks noGrp="1"/>
          </p:cNvSpPr>
          <p:nvPr>
            <p:ph type="body" sz="quarter" idx="11" hasCustomPrompt="1"/>
          </p:nvPr>
        </p:nvSpPr>
        <p:spPr>
          <a:xfrm>
            <a:off x="368614" y="1973890"/>
            <a:ext cx="3809348" cy="451064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First level</a:t>
            </a:r>
          </a:p>
          <a:p>
            <a:pPr lvl="1"/>
            <a:r>
              <a:rPr lang="en-US"/>
              <a:t>Second level</a:t>
            </a:r>
          </a:p>
        </p:txBody>
      </p:sp>
      <p:sp>
        <p:nvSpPr>
          <p:cNvPr id="11" name="Content Placeholder 10">
            <a:extLst>
              <a:ext uri="{FF2B5EF4-FFF2-40B4-BE49-F238E27FC236}">
                <a16:creationId xmlns:a16="http://schemas.microsoft.com/office/drawing/2014/main" id="{B0521E79-D415-BDB8-9229-D5A346200178}"/>
              </a:ext>
            </a:extLst>
          </p:cNvPr>
          <p:cNvSpPr>
            <a:spLocks noGrp="1"/>
          </p:cNvSpPr>
          <p:nvPr>
            <p:ph sz="quarter" idx="12"/>
          </p:nvPr>
        </p:nvSpPr>
        <p:spPr>
          <a:xfrm>
            <a:off x="4810125" y="1082812"/>
            <a:ext cx="7323138" cy="5171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Footer Placeholder 1">
            <a:extLst>
              <a:ext uri="{FF2B5EF4-FFF2-40B4-BE49-F238E27FC236}">
                <a16:creationId xmlns:a16="http://schemas.microsoft.com/office/drawing/2014/main" id="{002B67E1-38AD-4926-6AE6-F4DC328F5BD4}"/>
              </a:ext>
            </a:extLst>
          </p:cNvPr>
          <p:cNvSpPr>
            <a:spLocks noGrp="1"/>
          </p:cNvSpPr>
          <p:nvPr>
            <p:ph type="ftr" sz="quarter" idx="13"/>
          </p:nvPr>
        </p:nvSpPr>
        <p:spPr/>
        <p:txBody>
          <a:bodyPr/>
          <a:lstStyle/>
          <a:p>
            <a:r>
              <a:rPr lang="en-US"/>
              <a:t>Traffic Operations</a:t>
            </a:r>
          </a:p>
        </p:txBody>
      </p:sp>
      <p:sp>
        <p:nvSpPr>
          <p:cNvPr id="6" name="Slide Number Placeholder 5">
            <a:extLst>
              <a:ext uri="{FF2B5EF4-FFF2-40B4-BE49-F238E27FC236}">
                <a16:creationId xmlns:a16="http://schemas.microsoft.com/office/drawing/2014/main" id="{E0E078B7-2B44-FDA7-E657-BEAB40AFB5B6}"/>
              </a:ext>
            </a:extLst>
          </p:cNvPr>
          <p:cNvSpPr>
            <a:spLocks noGrp="1"/>
          </p:cNvSpPr>
          <p:nvPr>
            <p:ph type="sldNum" sz="quarter" idx="14"/>
          </p:nvPr>
        </p:nvSpPr>
        <p:spPr/>
        <p:txBody>
          <a:bodyPr/>
          <a:lstStyle>
            <a:lvl1pPr>
              <a:defRPr>
                <a:solidFill>
                  <a:schemeClr val="accent1"/>
                </a:solidFill>
              </a:defRPr>
            </a:lvl1pPr>
          </a:lstStyle>
          <a:p>
            <a:fld id="{18D65601-5AE2-46FC-B138-694DDD2B510D}" type="slidenum">
              <a:rPr lang="en-US" smtClean="0"/>
              <a:pPr/>
              <a:t>‹#›</a:t>
            </a:fld>
            <a:endParaRPr lang="en-US"/>
          </a:p>
        </p:txBody>
      </p:sp>
      <p:sp>
        <p:nvSpPr>
          <p:cNvPr id="9" name="Title 8">
            <a:extLst>
              <a:ext uri="{FF2B5EF4-FFF2-40B4-BE49-F238E27FC236}">
                <a16:creationId xmlns:a16="http://schemas.microsoft.com/office/drawing/2014/main" id="{BE2922CA-FFB5-6AC0-546A-E46CB6B271C0}"/>
              </a:ext>
            </a:extLst>
          </p:cNvPr>
          <p:cNvSpPr>
            <a:spLocks noGrp="1"/>
          </p:cNvSpPr>
          <p:nvPr>
            <p:ph type="title"/>
          </p:nvPr>
        </p:nvSpPr>
        <p:spPr>
          <a:xfrm>
            <a:off x="365475" y="1082811"/>
            <a:ext cx="4228964" cy="517388"/>
          </a:xfrm>
        </p:spPr>
        <p:txBody>
          <a:bodyPr/>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2796204568"/>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p:bg>
      <p:bgPr>
        <a:solidFill>
          <a:schemeClr val="bg1">
            <a:alpha val="10000"/>
          </a:schemeClr>
        </a:solidFill>
        <a:effectLst/>
      </p:bgPr>
    </p:bg>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2A024709-D0B4-7DD9-E0ED-27868C530714}"/>
              </a:ext>
            </a:extLst>
          </p:cNvPr>
          <p:cNvSpPr>
            <a:spLocks noGrp="1"/>
          </p:cNvSpPr>
          <p:nvPr>
            <p:ph type="pic" sz="quarter" idx="19"/>
          </p:nvPr>
        </p:nvSpPr>
        <p:spPr>
          <a:xfrm>
            <a:off x="6091235" y="631627"/>
            <a:ext cx="5327845" cy="5870138"/>
          </a:xfrm>
          <a:custGeom>
            <a:avLst/>
            <a:gdLst>
              <a:gd name="connsiteX0" fmla="*/ 0 w 6096000"/>
              <a:gd name="connsiteY0" fmla="*/ 0 h 6506888"/>
              <a:gd name="connsiteX1" fmla="*/ 6096000 w 6096000"/>
              <a:gd name="connsiteY1" fmla="*/ 0 h 6506888"/>
              <a:gd name="connsiteX2" fmla="*/ 6096000 w 6096000"/>
              <a:gd name="connsiteY2" fmla="*/ 5959604 h 6506888"/>
              <a:gd name="connsiteX3" fmla="*/ 3171 w 6096000"/>
              <a:gd name="connsiteY3" fmla="*/ 6506887 h 6506888"/>
              <a:gd name="connsiteX4" fmla="*/ 6096000 w 6096000"/>
              <a:gd name="connsiteY4" fmla="*/ 6506887 h 6506888"/>
              <a:gd name="connsiteX5" fmla="*/ 6096000 w 6096000"/>
              <a:gd name="connsiteY5" fmla="*/ 6506888 h 6506888"/>
              <a:gd name="connsiteX6" fmla="*/ 0 w 6096000"/>
              <a:gd name="connsiteY6" fmla="*/ 6506888 h 6506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6506888">
                <a:moveTo>
                  <a:pt x="0" y="0"/>
                </a:moveTo>
                <a:lnTo>
                  <a:pt x="6096000" y="0"/>
                </a:lnTo>
                <a:lnTo>
                  <a:pt x="6096000" y="5959604"/>
                </a:lnTo>
                <a:lnTo>
                  <a:pt x="3171" y="6506887"/>
                </a:lnTo>
                <a:lnTo>
                  <a:pt x="6096000" y="6506887"/>
                </a:lnTo>
                <a:lnTo>
                  <a:pt x="6096000" y="6506888"/>
                </a:lnTo>
                <a:lnTo>
                  <a:pt x="0" y="6506888"/>
                </a:lnTo>
                <a:close/>
              </a:path>
            </a:pathLst>
          </a:custGeom>
        </p:spPr>
        <p:txBody>
          <a:bodyPr wrap="square">
            <a:noAutofit/>
          </a:bodyPr>
          <a:lstStyle/>
          <a:p>
            <a:endParaRPr lang="en-US"/>
          </a:p>
        </p:txBody>
      </p:sp>
      <p:sp>
        <p:nvSpPr>
          <p:cNvPr id="15" name="Freeform: Shape 14">
            <a:extLst>
              <a:ext uri="{FF2B5EF4-FFF2-40B4-BE49-F238E27FC236}">
                <a16:creationId xmlns:a16="http://schemas.microsoft.com/office/drawing/2014/main" id="{4DAF0714-05F3-0032-F5CA-3E9020090869}"/>
              </a:ext>
            </a:extLst>
          </p:cNvPr>
          <p:cNvSpPr>
            <a:spLocks/>
          </p:cNvSpPr>
          <p:nvPr userDrawn="1"/>
        </p:nvSpPr>
        <p:spPr>
          <a:xfrm rot="16200000">
            <a:off x="5644884" y="309308"/>
            <a:ext cx="903803" cy="12193581"/>
          </a:xfrm>
          <a:custGeom>
            <a:avLst/>
            <a:gdLst>
              <a:gd name="connsiteX0" fmla="*/ 903803 w 903803"/>
              <a:gd name="connsiteY0" fmla="*/ 12193581 h 12193581"/>
              <a:gd name="connsiteX1" fmla="*/ 350824 w 903803"/>
              <a:gd name="connsiteY1" fmla="*/ 12192013 h 12193581"/>
              <a:gd name="connsiteX2" fmla="*/ 350824 w 903803"/>
              <a:gd name="connsiteY2" fmla="*/ 12192001 h 12193581"/>
              <a:gd name="connsiteX3" fmla="*/ 0 w 903803"/>
              <a:gd name="connsiteY3" fmla="*/ 12192001 h 12193581"/>
              <a:gd name="connsiteX4" fmla="*/ 1 w 903803"/>
              <a:gd name="connsiteY4" fmla="*/ 2 h 12193581"/>
              <a:gd name="connsiteX5" fmla="*/ 365759 w 903803"/>
              <a:gd name="connsiteY5" fmla="*/ 2 h 12193581"/>
              <a:gd name="connsiteX6" fmla="*/ 365759 w 903803"/>
              <a:gd name="connsiteY6" fmla="*/ 1533 h 12193581"/>
              <a:gd name="connsiteX7" fmla="*/ 903802 w 903803"/>
              <a:gd name="connsiteY7" fmla="*/ 0 h 12193581"/>
              <a:gd name="connsiteX8" fmla="*/ 365759 w 903803"/>
              <a:gd name="connsiteY8" fmla="*/ 6048638 h 12193581"/>
              <a:gd name="connsiteX9" fmla="*/ 365759 w 903803"/>
              <a:gd name="connsiteY9" fmla="*/ 6176118 h 12193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03803" h="12193581">
                <a:moveTo>
                  <a:pt x="903803" y="12193581"/>
                </a:moveTo>
                <a:lnTo>
                  <a:pt x="350824" y="12192013"/>
                </a:lnTo>
                <a:lnTo>
                  <a:pt x="350824" y="12192001"/>
                </a:lnTo>
                <a:lnTo>
                  <a:pt x="0" y="12192001"/>
                </a:lnTo>
                <a:lnTo>
                  <a:pt x="1" y="2"/>
                </a:lnTo>
                <a:lnTo>
                  <a:pt x="365759" y="2"/>
                </a:lnTo>
                <a:lnTo>
                  <a:pt x="365759" y="1533"/>
                </a:lnTo>
                <a:lnTo>
                  <a:pt x="903802" y="0"/>
                </a:lnTo>
                <a:lnTo>
                  <a:pt x="365759" y="6048638"/>
                </a:lnTo>
                <a:lnTo>
                  <a:pt x="365759" y="6176118"/>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Rectangle 4">
            <a:extLst>
              <a:ext uri="{FF2B5EF4-FFF2-40B4-BE49-F238E27FC236}">
                <a16:creationId xmlns:a16="http://schemas.microsoft.com/office/drawing/2014/main" id="{C05A17F4-8DD1-4400-C949-ADC6D5E12907}"/>
              </a:ext>
            </a:extLst>
          </p:cNvPr>
          <p:cNvSpPr/>
          <p:nvPr userDrawn="1"/>
        </p:nvSpPr>
        <p:spPr>
          <a:xfrm>
            <a:off x="504826" y="631627"/>
            <a:ext cx="11182347" cy="6089848"/>
          </a:xfrm>
          <a:prstGeom prst="rect">
            <a:avLst/>
          </a:pr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lide Number Placeholder 5">
            <a:extLst>
              <a:ext uri="{FF2B5EF4-FFF2-40B4-BE49-F238E27FC236}">
                <a16:creationId xmlns:a16="http://schemas.microsoft.com/office/drawing/2014/main" id="{1F952649-AA3B-C06C-E042-C84208E9F92E}"/>
              </a:ext>
            </a:extLst>
          </p:cNvPr>
          <p:cNvSpPr txBox="1">
            <a:spLocks/>
          </p:cNvSpPr>
          <p:nvPr userDrawn="1"/>
        </p:nvSpPr>
        <p:spPr>
          <a:xfrm>
            <a:off x="10510344" y="6356350"/>
            <a:ext cx="1178419" cy="365125"/>
          </a:xfrm>
          <a:prstGeom prst="rect">
            <a:avLst/>
          </a:prstGeom>
        </p:spPr>
        <p:txBody>
          <a:bodyPr lIns="0" rIns="0" anchor="b"/>
          <a:lstStyle>
            <a:defPPr>
              <a:defRPr lang="en-US"/>
            </a:defPPr>
            <a:lvl1pPr marL="0" algn="r" defTabSz="914400" rtl="0" eaLnBrk="1" latinLnBrk="0" hangingPunct="1">
              <a:defRPr sz="800" kern="1200" spc="100" baseline="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8D65601-5AE2-46FC-B138-694DDD2B510D}" type="slidenum">
              <a:rPr lang="en-US" spc="150" baseline="0" smtClean="0">
                <a:latin typeface="Calibri" panose="020F0502020204030204" pitchFamily="34" charset="0"/>
                <a:cs typeface="Calibri" panose="020F0502020204030204" pitchFamily="34" charset="0"/>
              </a:rPr>
              <a:pPr/>
              <a:t>‹#›</a:t>
            </a:fld>
            <a:endParaRPr lang="en-US" spc="150" baseline="0">
              <a:latin typeface="Calibri" panose="020F0502020204030204" pitchFamily="34" charset="0"/>
              <a:cs typeface="Calibri" panose="020F0502020204030204" pitchFamily="34" charset="0"/>
            </a:endParaRPr>
          </a:p>
        </p:txBody>
      </p:sp>
      <p:pic>
        <p:nvPicPr>
          <p:cNvPr id="7" name="Graphic 6">
            <a:extLst>
              <a:ext uri="{FF2B5EF4-FFF2-40B4-BE49-F238E27FC236}">
                <a16:creationId xmlns:a16="http://schemas.microsoft.com/office/drawing/2014/main" id="{EF1907F3-8278-622A-8286-3E9A33905A93}"/>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05840" y="1195924"/>
            <a:ext cx="457200" cy="552704"/>
          </a:xfrm>
          <a:prstGeom prst="rect">
            <a:avLst/>
          </a:prstGeom>
        </p:spPr>
      </p:pic>
      <p:cxnSp>
        <p:nvCxnSpPr>
          <p:cNvPr id="8" name="Straight Connector 7">
            <a:extLst>
              <a:ext uri="{FF2B5EF4-FFF2-40B4-BE49-F238E27FC236}">
                <a16:creationId xmlns:a16="http://schemas.microsoft.com/office/drawing/2014/main" id="{9B230AE3-8BE7-6FDC-2385-737E28D6BC5E}"/>
              </a:ext>
              <a:ext uri="{C183D7F6-B498-43B3-948B-1728B52AA6E4}">
                <adec:decorative xmlns:adec="http://schemas.microsoft.com/office/drawing/2017/decorative" val="1"/>
              </a:ext>
            </a:extLst>
          </p:cNvPr>
          <p:cNvCxnSpPr>
            <a:cxnSpLocks/>
          </p:cNvCxnSpPr>
          <p:nvPr userDrawn="1"/>
        </p:nvCxnSpPr>
        <p:spPr>
          <a:xfrm>
            <a:off x="1139940" y="0"/>
            <a:ext cx="0" cy="100584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5FE7C81-3E56-6A08-941F-A4BCB75A7DCC}"/>
              </a:ext>
              <a:ext uri="{C183D7F6-B498-43B3-948B-1728B52AA6E4}">
                <adec:decorative xmlns:adec="http://schemas.microsoft.com/office/drawing/2017/decorative" val="1"/>
              </a:ext>
            </a:extLst>
          </p:cNvPr>
          <p:cNvCxnSpPr>
            <a:cxnSpLocks/>
          </p:cNvCxnSpPr>
          <p:nvPr userDrawn="1"/>
        </p:nvCxnSpPr>
        <p:spPr>
          <a:xfrm>
            <a:off x="1027410" y="0"/>
            <a:ext cx="0" cy="100584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53E1FD14-83ED-0A3D-109D-5993B74F7602}"/>
              </a:ext>
              <a:ext uri="{C183D7F6-B498-43B3-948B-1728B52AA6E4}">
                <adec:decorative xmlns:adec="http://schemas.microsoft.com/office/drawing/2017/decorative" val="1"/>
              </a:ext>
            </a:extLst>
          </p:cNvPr>
          <p:cNvCxnSpPr>
            <a:cxnSpLocks/>
          </p:cNvCxnSpPr>
          <p:nvPr userDrawn="1"/>
        </p:nvCxnSpPr>
        <p:spPr>
          <a:xfrm>
            <a:off x="1252470" y="0"/>
            <a:ext cx="0" cy="100584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sp>
        <p:nvSpPr>
          <p:cNvPr id="17" name="Footer Placeholder 16">
            <a:extLst>
              <a:ext uri="{FF2B5EF4-FFF2-40B4-BE49-F238E27FC236}">
                <a16:creationId xmlns:a16="http://schemas.microsoft.com/office/drawing/2014/main" id="{D6C5265D-82AF-E01D-F264-7518731212EF}"/>
              </a:ext>
            </a:extLst>
          </p:cNvPr>
          <p:cNvSpPr>
            <a:spLocks noGrp="1"/>
          </p:cNvSpPr>
          <p:nvPr>
            <p:ph type="ftr" sz="quarter" idx="22"/>
          </p:nvPr>
        </p:nvSpPr>
        <p:spPr/>
        <p:txBody>
          <a:bodyPr/>
          <a:lstStyle/>
          <a:p>
            <a:r>
              <a:rPr lang="en-US"/>
              <a:t>Traffic Operations</a:t>
            </a:r>
          </a:p>
        </p:txBody>
      </p:sp>
      <p:sp>
        <p:nvSpPr>
          <p:cNvPr id="19" name="Slide Number Placeholder 18">
            <a:extLst>
              <a:ext uri="{FF2B5EF4-FFF2-40B4-BE49-F238E27FC236}">
                <a16:creationId xmlns:a16="http://schemas.microsoft.com/office/drawing/2014/main" id="{E1709910-A7C2-3347-267A-10663EF34910}"/>
              </a:ext>
            </a:extLst>
          </p:cNvPr>
          <p:cNvSpPr>
            <a:spLocks noGrp="1"/>
          </p:cNvSpPr>
          <p:nvPr>
            <p:ph type="sldNum" sz="quarter" idx="23"/>
          </p:nvPr>
        </p:nvSpPr>
        <p:spPr/>
        <p:txBody>
          <a:bodyPr/>
          <a:lstStyle/>
          <a:p>
            <a:fld id="{18D65601-5AE2-46FC-B138-694DDD2B510D}" type="slidenum">
              <a:rPr lang="en-US" smtClean="0"/>
              <a:pPr/>
              <a:t>‹#›</a:t>
            </a:fld>
            <a:endParaRPr lang="en-US"/>
          </a:p>
        </p:txBody>
      </p:sp>
      <p:sp>
        <p:nvSpPr>
          <p:cNvPr id="20" name="Title 19">
            <a:extLst>
              <a:ext uri="{FF2B5EF4-FFF2-40B4-BE49-F238E27FC236}">
                <a16:creationId xmlns:a16="http://schemas.microsoft.com/office/drawing/2014/main" id="{C9C77BF9-D94E-5869-C836-7E80BFC3BD4C}"/>
              </a:ext>
            </a:extLst>
          </p:cNvPr>
          <p:cNvSpPr>
            <a:spLocks noGrp="1"/>
          </p:cNvSpPr>
          <p:nvPr>
            <p:ph type="title"/>
          </p:nvPr>
        </p:nvSpPr>
        <p:spPr>
          <a:xfrm>
            <a:off x="1461269" y="1142233"/>
            <a:ext cx="4586632" cy="894548"/>
          </a:xfrm>
        </p:spPr>
        <p:txBody>
          <a:bodyPr/>
          <a:lstStyle/>
          <a:p>
            <a:r>
              <a:rPr lang="en-US"/>
              <a:t>Click to edit Master title style</a:t>
            </a:r>
          </a:p>
        </p:txBody>
      </p:sp>
      <p:sp>
        <p:nvSpPr>
          <p:cNvPr id="22" name="Text Placeholder 21">
            <a:extLst>
              <a:ext uri="{FF2B5EF4-FFF2-40B4-BE49-F238E27FC236}">
                <a16:creationId xmlns:a16="http://schemas.microsoft.com/office/drawing/2014/main" id="{0D790F2F-F871-5D6A-C74D-5AC50A4F09F9}"/>
              </a:ext>
            </a:extLst>
          </p:cNvPr>
          <p:cNvSpPr>
            <a:spLocks noGrp="1"/>
          </p:cNvSpPr>
          <p:nvPr>
            <p:ph type="body" sz="quarter" idx="24"/>
          </p:nvPr>
        </p:nvSpPr>
        <p:spPr>
          <a:xfrm>
            <a:off x="979513" y="2036781"/>
            <a:ext cx="5068388" cy="404683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99055207"/>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lor block - Orange">
    <p:bg>
      <p:bgPr>
        <a:solidFill>
          <a:schemeClr val="bg1">
            <a:alpha val="2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0796CDC-3154-4ACA-A920-8CBE431C2A1A}"/>
              </a:ext>
            </a:extLst>
          </p:cNvPr>
          <p:cNvSpPr/>
          <p:nvPr userDrawn="1"/>
        </p:nvSpPr>
        <p:spPr>
          <a:xfrm>
            <a:off x="0" y="0"/>
            <a:ext cx="4687614"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Straight Connector 3">
            <a:extLst>
              <a:ext uri="{FF2B5EF4-FFF2-40B4-BE49-F238E27FC236}">
                <a16:creationId xmlns:a16="http://schemas.microsoft.com/office/drawing/2014/main" id="{FF6940A5-16F5-8FD3-22EC-C6222C4C0642}"/>
              </a:ext>
            </a:extLst>
          </p:cNvPr>
          <p:cNvCxnSpPr/>
          <p:nvPr userDrawn="1"/>
        </p:nvCxnSpPr>
        <p:spPr>
          <a:xfrm>
            <a:off x="495300" y="1728381"/>
            <a:ext cx="640080" cy="0"/>
          </a:xfrm>
          <a:prstGeom prst="line">
            <a:avLst/>
          </a:prstGeom>
          <a:ln w="57150">
            <a:solidFill>
              <a:schemeClr val="accent3">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7" name="Text Placeholder 6">
            <a:extLst>
              <a:ext uri="{FF2B5EF4-FFF2-40B4-BE49-F238E27FC236}">
                <a16:creationId xmlns:a16="http://schemas.microsoft.com/office/drawing/2014/main" id="{8DAFD55B-C0F1-5007-DE6D-3BEA960FB037}"/>
              </a:ext>
            </a:extLst>
          </p:cNvPr>
          <p:cNvSpPr>
            <a:spLocks noGrp="1"/>
          </p:cNvSpPr>
          <p:nvPr>
            <p:ph type="body" sz="quarter" idx="11" hasCustomPrompt="1"/>
          </p:nvPr>
        </p:nvSpPr>
        <p:spPr>
          <a:xfrm>
            <a:off x="368614" y="1973890"/>
            <a:ext cx="3809348" cy="451064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First level</a:t>
            </a:r>
          </a:p>
          <a:p>
            <a:pPr lvl="1"/>
            <a:r>
              <a:rPr lang="en-US"/>
              <a:t>Second level</a:t>
            </a:r>
          </a:p>
        </p:txBody>
      </p:sp>
      <p:sp>
        <p:nvSpPr>
          <p:cNvPr id="11" name="Content Placeholder 10">
            <a:extLst>
              <a:ext uri="{FF2B5EF4-FFF2-40B4-BE49-F238E27FC236}">
                <a16:creationId xmlns:a16="http://schemas.microsoft.com/office/drawing/2014/main" id="{B0521E79-D415-BDB8-9229-D5A346200178}"/>
              </a:ext>
            </a:extLst>
          </p:cNvPr>
          <p:cNvSpPr>
            <a:spLocks noGrp="1"/>
          </p:cNvSpPr>
          <p:nvPr>
            <p:ph sz="quarter" idx="12"/>
          </p:nvPr>
        </p:nvSpPr>
        <p:spPr>
          <a:xfrm>
            <a:off x="4810125" y="1082812"/>
            <a:ext cx="7323138" cy="5171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Footer Placeholder 1">
            <a:extLst>
              <a:ext uri="{FF2B5EF4-FFF2-40B4-BE49-F238E27FC236}">
                <a16:creationId xmlns:a16="http://schemas.microsoft.com/office/drawing/2014/main" id="{B5EAA5BA-A963-9D91-65F5-E8DBB90E3E8A}"/>
              </a:ext>
            </a:extLst>
          </p:cNvPr>
          <p:cNvSpPr>
            <a:spLocks noGrp="1"/>
          </p:cNvSpPr>
          <p:nvPr>
            <p:ph type="ftr" sz="quarter" idx="13"/>
          </p:nvPr>
        </p:nvSpPr>
        <p:spPr/>
        <p:txBody>
          <a:bodyPr/>
          <a:lstStyle/>
          <a:p>
            <a:r>
              <a:rPr lang="en-US"/>
              <a:t>Traffic Operations</a:t>
            </a:r>
          </a:p>
        </p:txBody>
      </p:sp>
      <p:sp>
        <p:nvSpPr>
          <p:cNvPr id="6" name="Slide Number Placeholder 5">
            <a:extLst>
              <a:ext uri="{FF2B5EF4-FFF2-40B4-BE49-F238E27FC236}">
                <a16:creationId xmlns:a16="http://schemas.microsoft.com/office/drawing/2014/main" id="{42E0D3B6-271F-1255-A3CB-6DF3E5291611}"/>
              </a:ext>
            </a:extLst>
          </p:cNvPr>
          <p:cNvSpPr>
            <a:spLocks noGrp="1"/>
          </p:cNvSpPr>
          <p:nvPr>
            <p:ph type="sldNum" sz="quarter" idx="14"/>
          </p:nvPr>
        </p:nvSpPr>
        <p:spPr/>
        <p:txBody>
          <a:bodyPr/>
          <a:lstStyle>
            <a:lvl1pPr>
              <a:defRPr>
                <a:solidFill>
                  <a:schemeClr val="accent1"/>
                </a:solidFill>
              </a:defRPr>
            </a:lvl1pPr>
          </a:lstStyle>
          <a:p>
            <a:fld id="{18D65601-5AE2-46FC-B138-694DDD2B510D}" type="slidenum">
              <a:rPr lang="en-US" smtClean="0"/>
              <a:pPr/>
              <a:t>‹#›</a:t>
            </a:fld>
            <a:endParaRPr lang="en-US"/>
          </a:p>
        </p:txBody>
      </p:sp>
      <p:sp>
        <p:nvSpPr>
          <p:cNvPr id="9" name="Title 8">
            <a:extLst>
              <a:ext uri="{FF2B5EF4-FFF2-40B4-BE49-F238E27FC236}">
                <a16:creationId xmlns:a16="http://schemas.microsoft.com/office/drawing/2014/main" id="{88A569D7-8DD9-FFE7-58CF-9AF6E56033B3}"/>
              </a:ext>
            </a:extLst>
          </p:cNvPr>
          <p:cNvSpPr>
            <a:spLocks noGrp="1"/>
          </p:cNvSpPr>
          <p:nvPr>
            <p:ph type="title"/>
          </p:nvPr>
        </p:nvSpPr>
        <p:spPr>
          <a:xfrm>
            <a:off x="365475" y="1082811"/>
            <a:ext cx="4228964" cy="517388"/>
          </a:xfrm>
        </p:spPr>
        <p:txBody>
          <a:bodyPr/>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3145532422"/>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ection Divider - Orange">
    <p:bg>
      <p:bgPr>
        <a:solidFill>
          <a:schemeClr val="accent3">
            <a:alpha val="10000"/>
          </a:schemeClr>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5A322BF-82BA-C699-B774-DC0222F4B15C}"/>
              </a:ext>
            </a:extLst>
          </p:cNvPr>
          <p:cNvSpPr/>
          <p:nvPr userDrawn="1"/>
        </p:nvSpPr>
        <p:spPr>
          <a:xfrm>
            <a:off x="4687613" y="0"/>
            <a:ext cx="7504387" cy="68580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0796CDC-3154-4ACA-A920-8CBE431C2A1A}"/>
              </a:ext>
            </a:extLst>
          </p:cNvPr>
          <p:cNvSpPr/>
          <p:nvPr userDrawn="1"/>
        </p:nvSpPr>
        <p:spPr>
          <a:xfrm>
            <a:off x="0" y="0"/>
            <a:ext cx="4687614"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3">
            <a:extLst>
              <a:ext uri="{FF2B5EF4-FFF2-40B4-BE49-F238E27FC236}">
                <a16:creationId xmlns:a16="http://schemas.microsoft.com/office/drawing/2014/main" id="{5E68AD97-B9A7-8FA7-0145-DF72EBC5F92D}"/>
              </a:ext>
            </a:extLst>
          </p:cNvPr>
          <p:cNvSpPr>
            <a:spLocks noGrp="1"/>
          </p:cNvSpPr>
          <p:nvPr>
            <p:ph type="pic" sz="quarter" idx="10"/>
          </p:nvPr>
        </p:nvSpPr>
        <p:spPr>
          <a:xfrm>
            <a:off x="4687612" y="0"/>
            <a:ext cx="7504112" cy="6858000"/>
          </a:xfrm>
          <a:prstGeom prst="rect">
            <a:avLst/>
          </a:prstGeom>
          <a:effectLst>
            <a:outerShdw blurRad="101600" dist="63500" dir="10800000" algn="r" rotWithShape="0">
              <a:prstClr val="black">
                <a:alpha val="15000"/>
              </a:prstClr>
            </a:outerShdw>
          </a:effectLst>
        </p:spPr>
        <p:txBody>
          <a:bodyPr/>
          <a:lstStyle>
            <a:lvl1pPr marL="0" indent="0">
              <a:buFontTx/>
              <a:buNone/>
              <a:defRPr/>
            </a:lvl1pPr>
          </a:lstStyle>
          <a:p>
            <a:endParaRPr lang="en-US"/>
          </a:p>
        </p:txBody>
      </p:sp>
      <p:pic>
        <p:nvPicPr>
          <p:cNvPr id="7" name="Picture 6">
            <a:extLst>
              <a:ext uri="{FF2B5EF4-FFF2-40B4-BE49-F238E27FC236}">
                <a16:creationId xmlns:a16="http://schemas.microsoft.com/office/drawing/2014/main" id="{B664FB46-1C0D-83F3-05F9-7041C7EE16E3}"/>
              </a:ext>
            </a:extLst>
          </p:cNvPr>
          <p:cNvPicPr>
            <a:picLocks noChangeAspect="1"/>
          </p:cNvPicPr>
          <p:nvPr userDrawn="1"/>
        </p:nvPicPr>
        <p:blipFill>
          <a:blip r:embed="rId2" cstate="screen">
            <a:extLst>
              <a:ext uri="{28A0092B-C50C-407E-A947-70E740481C1C}">
                <a14:useLocalDpi xmlns:a14="http://schemas.microsoft.com/office/drawing/2010/main" val="0"/>
              </a:ext>
            </a:extLst>
          </a:blip>
          <a:srcRect/>
          <a:stretch/>
        </p:blipFill>
        <p:spPr>
          <a:xfrm>
            <a:off x="432596" y="137323"/>
            <a:ext cx="1908166" cy="478632"/>
          </a:xfrm>
          <a:prstGeom prst="rect">
            <a:avLst/>
          </a:prstGeom>
        </p:spPr>
      </p:pic>
      <p:pic>
        <p:nvPicPr>
          <p:cNvPr id="12" name="Picture 11" descr="Shape, background pattern, arrow&#10;&#10;AI-generated content may be incorrect.">
            <a:extLst>
              <a:ext uri="{FF2B5EF4-FFF2-40B4-BE49-F238E27FC236}">
                <a16:creationId xmlns:a16="http://schemas.microsoft.com/office/drawing/2014/main" id="{C359A873-724D-F756-2512-A91F2F70C21B}"/>
              </a:ext>
            </a:extLst>
          </p:cNvPr>
          <p:cNvPicPr>
            <a:picLocks noChangeAspect="1"/>
          </p:cNvPicPr>
          <p:nvPr userDrawn="1"/>
        </p:nvPicPr>
        <p:blipFill>
          <a:blip r:embed="rId3" cstate="screen">
            <a:extLst>
              <a:ext uri="{28A0092B-C50C-407E-A947-70E740481C1C}">
                <a14:useLocalDpi xmlns:a14="http://schemas.microsoft.com/office/drawing/2010/main" val="0"/>
              </a:ext>
            </a:extLst>
          </a:blip>
          <a:srcRect b="39543"/>
          <a:stretch/>
        </p:blipFill>
        <p:spPr>
          <a:xfrm>
            <a:off x="-1088" y="5008563"/>
            <a:ext cx="4688424" cy="1849438"/>
          </a:xfrm>
          <a:prstGeom prst="rect">
            <a:avLst/>
          </a:prstGeom>
        </p:spPr>
      </p:pic>
      <p:sp>
        <p:nvSpPr>
          <p:cNvPr id="14" name="Text Placeholder 13">
            <a:extLst>
              <a:ext uri="{FF2B5EF4-FFF2-40B4-BE49-F238E27FC236}">
                <a16:creationId xmlns:a16="http://schemas.microsoft.com/office/drawing/2014/main" id="{518C2219-2061-FED2-E0F7-59CD6A3DBAD6}"/>
              </a:ext>
            </a:extLst>
          </p:cNvPr>
          <p:cNvSpPr>
            <a:spLocks noGrp="1"/>
          </p:cNvSpPr>
          <p:nvPr>
            <p:ph type="body" sz="quarter" idx="11" hasCustomPrompt="1"/>
          </p:nvPr>
        </p:nvSpPr>
        <p:spPr>
          <a:xfrm>
            <a:off x="432596" y="1914524"/>
            <a:ext cx="4254740" cy="1402833"/>
          </a:xfrm>
          <a:prstGeom prst="rect">
            <a:avLst/>
          </a:prstGeom>
        </p:spPr>
        <p:txBody>
          <a:bodyPr/>
          <a:lstStyle>
            <a:lvl1pPr marL="0" indent="0">
              <a:buNone/>
              <a:defRPr sz="4400" b="1">
                <a:solidFill>
                  <a:schemeClr val="bg1"/>
                </a:solidFill>
                <a:latin typeface="+mj-lt"/>
              </a:defRPr>
            </a:lvl1pPr>
          </a:lstStyle>
          <a:p>
            <a:pPr lvl="0"/>
            <a:r>
              <a:rPr lang="en-US"/>
              <a:t>Section</a:t>
            </a:r>
          </a:p>
          <a:p>
            <a:pPr lvl="0"/>
            <a:r>
              <a:rPr lang="en-US"/>
              <a:t>Divider</a:t>
            </a:r>
          </a:p>
        </p:txBody>
      </p:sp>
      <p:cxnSp>
        <p:nvCxnSpPr>
          <p:cNvPr id="17" name="Straight Connector 16">
            <a:extLst>
              <a:ext uri="{FF2B5EF4-FFF2-40B4-BE49-F238E27FC236}">
                <a16:creationId xmlns:a16="http://schemas.microsoft.com/office/drawing/2014/main" id="{BA897EA4-E123-6930-7C82-1C7E3C6520BB}"/>
              </a:ext>
            </a:extLst>
          </p:cNvPr>
          <p:cNvCxnSpPr/>
          <p:nvPr userDrawn="1"/>
        </p:nvCxnSpPr>
        <p:spPr>
          <a:xfrm>
            <a:off x="478098" y="3474720"/>
            <a:ext cx="640080" cy="0"/>
          </a:xfrm>
          <a:prstGeom prst="line">
            <a:avLst/>
          </a:prstGeom>
          <a:ln w="57150">
            <a:solidFill>
              <a:schemeClr val="accent3">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20" name="Text Placeholder 19">
            <a:extLst>
              <a:ext uri="{FF2B5EF4-FFF2-40B4-BE49-F238E27FC236}">
                <a16:creationId xmlns:a16="http://schemas.microsoft.com/office/drawing/2014/main" id="{DBBCF5B1-D2B1-4E1F-FC73-4B9AF2DF91E9}"/>
              </a:ext>
            </a:extLst>
          </p:cNvPr>
          <p:cNvSpPr>
            <a:spLocks noGrp="1"/>
          </p:cNvSpPr>
          <p:nvPr>
            <p:ph type="body" sz="quarter" idx="12" hasCustomPrompt="1"/>
          </p:nvPr>
        </p:nvSpPr>
        <p:spPr>
          <a:xfrm>
            <a:off x="432596" y="3659236"/>
            <a:ext cx="4254740" cy="914400"/>
          </a:xfrm>
          <a:prstGeom prst="rect">
            <a:avLst/>
          </a:prstGeom>
        </p:spPr>
        <p:txBody>
          <a:bodyPr/>
          <a:lstStyle>
            <a:lvl1pPr marL="0" indent="0">
              <a:buNone/>
              <a:defRPr sz="2400" b="1">
                <a:solidFill>
                  <a:schemeClr val="bg1"/>
                </a:solidFill>
                <a:latin typeface="Roboto Slab" pitchFamily="50" charset="0"/>
                <a:ea typeface="Roboto Slab" pitchFamily="50" charset="0"/>
              </a:defRPr>
            </a:lvl1pPr>
          </a:lstStyle>
          <a:p>
            <a:pPr lvl="0"/>
            <a:r>
              <a:rPr lang="en-US"/>
              <a:t>Subheading</a:t>
            </a:r>
          </a:p>
        </p:txBody>
      </p:sp>
    </p:spTree>
    <p:extLst>
      <p:ext uri="{BB962C8B-B14F-4D97-AF65-F5344CB8AC3E}">
        <p14:creationId xmlns:p14="http://schemas.microsoft.com/office/powerpoint/2010/main" val="1207661458"/>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ection Divider - Blue">
    <p:bg>
      <p:bgPr>
        <a:solidFill>
          <a:schemeClr val="accent5">
            <a:alpha val="10000"/>
          </a:schemeClr>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78BC479-7D9E-D5B0-195B-3338C7ADE0FB}"/>
              </a:ext>
            </a:extLst>
          </p:cNvPr>
          <p:cNvSpPr/>
          <p:nvPr userDrawn="1"/>
        </p:nvSpPr>
        <p:spPr>
          <a:xfrm>
            <a:off x="4687613" y="0"/>
            <a:ext cx="7504112" cy="685800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0796CDC-3154-4ACA-A920-8CBE431C2A1A}"/>
              </a:ext>
            </a:extLst>
          </p:cNvPr>
          <p:cNvSpPr/>
          <p:nvPr userDrawn="1"/>
        </p:nvSpPr>
        <p:spPr>
          <a:xfrm>
            <a:off x="0" y="0"/>
            <a:ext cx="468761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3">
            <a:extLst>
              <a:ext uri="{FF2B5EF4-FFF2-40B4-BE49-F238E27FC236}">
                <a16:creationId xmlns:a16="http://schemas.microsoft.com/office/drawing/2014/main" id="{6B84F1BA-DF39-6E64-7400-15BE49C7D29B}"/>
              </a:ext>
            </a:extLst>
          </p:cNvPr>
          <p:cNvSpPr>
            <a:spLocks noGrp="1"/>
          </p:cNvSpPr>
          <p:nvPr>
            <p:ph type="pic" sz="quarter" idx="10"/>
          </p:nvPr>
        </p:nvSpPr>
        <p:spPr>
          <a:xfrm>
            <a:off x="4687888" y="0"/>
            <a:ext cx="7504112" cy="6858000"/>
          </a:xfrm>
          <a:prstGeom prst="rect">
            <a:avLst/>
          </a:prstGeom>
          <a:effectLst>
            <a:outerShdw blurRad="101600" dist="63500" dir="10800000" algn="r" rotWithShape="0">
              <a:prstClr val="black">
                <a:alpha val="15000"/>
              </a:prstClr>
            </a:outerShdw>
          </a:effectLst>
        </p:spPr>
        <p:txBody>
          <a:bodyPr/>
          <a:lstStyle>
            <a:lvl1pPr marL="0" indent="0">
              <a:buFontTx/>
              <a:buNone/>
              <a:defRPr/>
            </a:lvl1pPr>
          </a:lstStyle>
          <a:p>
            <a:endParaRPr lang="en-US"/>
          </a:p>
        </p:txBody>
      </p:sp>
      <p:pic>
        <p:nvPicPr>
          <p:cNvPr id="7" name="Picture 6">
            <a:extLst>
              <a:ext uri="{FF2B5EF4-FFF2-40B4-BE49-F238E27FC236}">
                <a16:creationId xmlns:a16="http://schemas.microsoft.com/office/drawing/2014/main" id="{54BEAE93-54CB-8FB0-EAF0-E5A25D170A6D}"/>
              </a:ext>
            </a:extLst>
          </p:cNvPr>
          <p:cNvPicPr>
            <a:picLocks noChangeAspect="1"/>
          </p:cNvPicPr>
          <p:nvPr userDrawn="1"/>
        </p:nvPicPr>
        <p:blipFill>
          <a:blip r:embed="rId2" cstate="screen">
            <a:extLst>
              <a:ext uri="{28A0092B-C50C-407E-A947-70E740481C1C}">
                <a14:useLocalDpi xmlns:a14="http://schemas.microsoft.com/office/drawing/2010/main" val="0"/>
              </a:ext>
            </a:extLst>
          </a:blip>
          <a:srcRect/>
          <a:stretch/>
        </p:blipFill>
        <p:spPr>
          <a:xfrm>
            <a:off x="432596" y="137323"/>
            <a:ext cx="1908166" cy="478632"/>
          </a:xfrm>
          <a:prstGeom prst="rect">
            <a:avLst/>
          </a:prstGeom>
        </p:spPr>
      </p:pic>
      <p:pic>
        <p:nvPicPr>
          <p:cNvPr id="6" name="Picture 5" descr="Shape, background pattern, arrow">
            <a:extLst>
              <a:ext uri="{FF2B5EF4-FFF2-40B4-BE49-F238E27FC236}">
                <a16:creationId xmlns:a16="http://schemas.microsoft.com/office/drawing/2014/main" id="{D03528FB-B15E-B4C8-AE5A-CB388B509292}"/>
              </a:ext>
            </a:extLst>
          </p:cNvPr>
          <p:cNvPicPr>
            <a:picLocks noChangeAspect="1"/>
          </p:cNvPicPr>
          <p:nvPr userDrawn="1"/>
        </p:nvPicPr>
        <p:blipFill>
          <a:blip r:embed="rId3" cstate="screen">
            <a:extLst>
              <a:ext uri="{28A0092B-C50C-407E-A947-70E740481C1C}">
                <a14:useLocalDpi xmlns:a14="http://schemas.microsoft.com/office/drawing/2010/main" val="0"/>
              </a:ext>
            </a:extLst>
          </a:blip>
          <a:srcRect b="39543"/>
          <a:stretch/>
        </p:blipFill>
        <p:spPr>
          <a:xfrm>
            <a:off x="-1088" y="5008563"/>
            <a:ext cx="4688424" cy="1849438"/>
          </a:xfrm>
          <a:prstGeom prst="rect">
            <a:avLst/>
          </a:prstGeom>
        </p:spPr>
      </p:pic>
      <p:sp>
        <p:nvSpPr>
          <p:cNvPr id="8" name="Text Placeholder 13">
            <a:extLst>
              <a:ext uri="{FF2B5EF4-FFF2-40B4-BE49-F238E27FC236}">
                <a16:creationId xmlns:a16="http://schemas.microsoft.com/office/drawing/2014/main" id="{CD230745-97FD-CC8D-E94A-F9D05BB6CE1E}"/>
              </a:ext>
            </a:extLst>
          </p:cNvPr>
          <p:cNvSpPr>
            <a:spLocks noGrp="1"/>
          </p:cNvSpPr>
          <p:nvPr>
            <p:ph type="body" sz="quarter" idx="11" hasCustomPrompt="1"/>
          </p:nvPr>
        </p:nvSpPr>
        <p:spPr>
          <a:xfrm>
            <a:off x="432596" y="1914524"/>
            <a:ext cx="4254740" cy="1402833"/>
          </a:xfrm>
          <a:prstGeom prst="rect">
            <a:avLst/>
          </a:prstGeom>
        </p:spPr>
        <p:txBody>
          <a:bodyPr/>
          <a:lstStyle>
            <a:lvl1pPr marL="0" indent="0">
              <a:buNone/>
              <a:defRPr sz="4400" b="1">
                <a:solidFill>
                  <a:schemeClr val="bg1"/>
                </a:solidFill>
                <a:latin typeface="+mj-lt"/>
              </a:defRPr>
            </a:lvl1pPr>
          </a:lstStyle>
          <a:p>
            <a:pPr lvl="0"/>
            <a:r>
              <a:rPr lang="en-US"/>
              <a:t>Section</a:t>
            </a:r>
          </a:p>
          <a:p>
            <a:pPr lvl="0"/>
            <a:r>
              <a:rPr lang="en-US"/>
              <a:t>Divider</a:t>
            </a:r>
          </a:p>
        </p:txBody>
      </p:sp>
      <p:sp>
        <p:nvSpPr>
          <p:cNvPr id="11" name="Text Placeholder 19">
            <a:extLst>
              <a:ext uri="{FF2B5EF4-FFF2-40B4-BE49-F238E27FC236}">
                <a16:creationId xmlns:a16="http://schemas.microsoft.com/office/drawing/2014/main" id="{682E2E44-AF10-7CB9-111F-682FDDD281D5}"/>
              </a:ext>
            </a:extLst>
          </p:cNvPr>
          <p:cNvSpPr>
            <a:spLocks noGrp="1"/>
          </p:cNvSpPr>
          <p:nvPr>
            <p:ph type="body" sz="quarter" idx="12" hasCustomPrompt="1"/>
          </p:nvPr>
        </p:nvSpPr>
        <p:spPr>
          <a:xfrm>
            <a:off x="432596" y="3659236"/>
            <a:ext cx="4254740" cy="914400"/>
          </a:xfrm>
          <a:prstGeom prst="rect">
            <a:avLst/>
          </a:prstGeom>
        </p:spPr>
        <p:txBody>
          <a:bodyPr/>
          <a:lstStyle>
            <a:lvl1pPr marL="0" indent="0">
              <a:buNone/>
              <a:defRPr sz="2400" b="1">
                <a:solidFill>
                  <a:schemeClr val="bg1"/>
                </a:solidFill>
                <a:latin typeface="Roboto Slab" pitchFamily="50" charset="0"/>
                <a:ea typeface="Roboto Slab" pitchFamily="50" charset="0"/>
              </a:defRPr>
            </a:lvl1pPr>
          </a:lstStyle>
          <a:p>
            <a:pPr lvl="0"/>
            <a:r>
              <a:rPr lang="en-US"/>
              <a:t>Subheading</a:t>
            </a:r>
          </a:p>
        </p:txBody>
      </p:sp>
      <p:cxnSp>
        <p:nvCxnSpPr>
          <p:cNvPr id="12" name="Straight Connector 11">
            <a:extLst>
              <a:ext uri="{FF2B5EF4-FFF2-40B4-BE49-F238E27FC236}">
                <a16:creationId xmlns:a16="http://schemas.microsoft.com/office/drawing/2014/main" id="{4417041E-F6A1-609E-8851-92A2674AADBE}"/>
              </a:ext>
            </a:extLst>
          </p:cNvPr>
          <p:cNvCxnSpPr/>
          <p:nvPr userDrawn="1"/>
        </p:nvCxnSpPr>
        <p:spPr>
          <a:xfrm>
            <a:off x="478098" y="3474720"/>
            <a:ext cx="640080" cy="0"/>
          </a:xfrm>
          <a:prstGeom prst="line">
            <a:avLst/>
          </a:prstGeom>
          <a:ln w="57150">
            <a:solidFill>
              <a:schemeClr val="accent5">
                <a:lumMod val="20000"/>
                <a:lumOff val="80000"/>
                <a:alpha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44231716"/>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ection Divider - Lime">
    <p:bg>
      <p:bgPr>
        <a:solidFill>
          <a:schemeClr val="accent2">
            <a:alpha val="10000"/>
          </a:schemeClr>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398A732-26A8-A525-B413-7C704695F5B9}"/>
              </a:ext>
            </a:extLst>
          </p:cNvPr>
          <p:cNvSpPr/>
          <p:nvPr userDrawn="1"/>
        </p:nvSpPr>
        <p:spPr>
          <a:xfrm>
            <a:off x="4687613" y="0"/>
            <a:ext cx="7504112" cy="6858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0796CDC-3154-4ACA-A920-8CBE431C2A1A}"/>
              </a:ext>
            </a:extLst>
          </p:cNvPr>
          <p:cNvSpPr/>
          <p:nvPr userDrawn="1"/>
        </p:nvSpPr>
        <p:spPr>
          <a:xfrm>
            <a:off x="0" y="0"/>
            <a:ext cx="4687614"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icture Placeholder 3">
            <a:extLst>
              <a:ext uri="{FF2B5EF4-FFF2-40B4-BE49-F238E27FC236}">
                <a16:creationId xmlns:a16="http://schemas.microsoft.com/office/drawing/2014/main" id="{C6DA5683-EC86-E73C-75F8-1505F0EE507F}"/>
              </a:ext>
            </a:extLst>
          </p:cNvPr>
          <p:cNvSpPr>
            <a:spLocks noGrp="1"/>
          </p:cNvSpPr>
          <p:nvPr>
            <p:ph type="pic" sz="quarter" idx="10"/>
          </p:nvPr>
        </p:nvSpPr>
        <p:spPr>
          <a:xfrm>
            <a:off x="4687888" y="0"/>
            <a:ext cx="7504112" cy="6858000"/>
          </a:xfrm>
          <a:prstGeom prst="rect">
            <a:avLst/>
          </a:prstGeom>
          <a:effectLst>
            <a:outerShdw blurRad="101600" dist="63500" dir="10800000" algn="r" rotWithShape="0">
              <a:prstClr val="black">
                <a:alpha val="15000"/>
              </a:prstClr>
            </a:outerShdw>
          </a:effectLst>
        </p:spPr>
        <p:txBody>
          <a:bodyPr/>
          <a:lstStyle>
            <a:lvl1pPr marL="0" indent="0">
              <a:buFontTx/>
              <a:buNone/>
              <a:defRPr/>
            </a:lvl1pPr>
          </a:lstStyle>
          <a:p>
            <a:endParaRPr lang="en-US"/>
          </a:p>
        </p:txBody>
      </p:sp>
      <p:pic>
        <p:nvPicPr>
          <p:cNvPr id="6" name="Picture 5">
            <a:extLst>
              <a:ext uri="{FF2B5EF4-FFF2-40B4-BE49-F238E27FC236}">
                <a16:creationId xmlns:a16="http://schemas.microsoft.com/office/drawing/2014/main" id="{89155848-0C99-1042-B0B6-08480A00FFFA}"/>
              </a:ext>
            </a:extLst>
          </p:cNvPr>
          <p:cNvPicPr>
            <a:picLocks noChangeAspect="1"/>
          </p:cNvPicPr>
          <p:nvPr userDrawn="1"/>
        </p:nvPicPr>
        <p:blipFill>
          <a:blip r:embed="rId2" cstate="screen">
            <a:extLst>
              <a:ext uri="{28A0092B-C50C-407E-A947-70E740481C1C}">
                <a14:useLocalDpi xmlns:a14="http://schemas.microsoft.com/office/drawing/2010/main" val="0"/>
              </a:ext>
            </a:extLst>
          </a:blip>
          <a:srcRect/>
          <a:stretch/>
        </p:blipFill>
        <p:spPr>
          <a:xfrm>
            <a:off x="432596" y="137323"/>
            <a:ext cx="1908166" cy="478632"/>
          </a:xfrm>
          <a:prstGeom prst="rect">
            <a:avLst/>
          </a:prstGeom>
        </p:spPr>
      </p:pic>
      <p:sp>
        <p:nvSpPr>
          <p:cNvPr id="13" name="Text Placeholder 13">
            <a:extLst>
              <a:ext uri="{FF2B5EF4-FFF2-40B4-BE49-F238E27FC236}">
                <a16:creationId xmlns:a16="http://schemas.microsoft.com/office/drawing/2014/main" id="{0EC6A060-DFF1-ACE6-17B0-228C642C4FC1}"/>
              </a:ext>
            </a:extLst>
          </p:cNvPr>
          <p:cNvSpPr>
            <a:spLocks noGrp="1"/>
          </p:cNvSpPr>
          <p:nvPr>
            <p:ph type="body" sz="quarter" idx="11" hasCustomPrompt="1"/>
          </p:nvPr>
        </p:nvSpPr>
        <p:spPr>
          <a:xfrm>
            <a:off x="432596" y="1914524"/>
            <a:ext cx="4254740" cy="1402833"/>
          </a:xfrm>
          <a:prstGeom prst="rect">
            <a:avLst/>
          </a:prstGeom>
        </p:spPr>
        <p:txBody>
          <a:bodyPr/>
          <a:lstStyle>
            <a:lvl1pPr marL="0" indent="0">
              <a:buNone/>
              <a:defRPr sz="4400" b="1">
                <a:solidFill>
                  <a:schemeClr val="bg1"/>
                </a:solidFill>
                <a:latin typeface="+mj-lt"/>
              </a:defRPr>
            </a:lvl1pPr>
          </a:lstStyle>
          <a:p>
            <a:pPr lvl="0"/>
            <a:r>
              <a:rPr lang="en-US"/>
              <a:t>Section</a:t>
            </a:r>
          </a:p>
          <a:p>
            <a:pPr lvl="0"/>
            <a:r>
              <a:rPr lang="en-US"/>
              <a:t>Divider</a:t>
            </a:r>
          </a:p>
        </p:txBody>
      </p:sp>
      <p:sp>
        <p:nvSpPr>
          <p:cNvPr id="14" name="Text Placeholder 19">
            <a:extLst>
              <a:ext uri="{FF2B5EF4-FFF2-40B4-BE49-F238E27FC236}">
                <a16:creationId xmlns:a16="http://schemas.microsoft.com/office/drawing/2014/main" id="{F0081E84-1BFE-F145-E994-85A29FA656B4}"/>
              </a:ext>
            </a:extLst>
          </p:cNvPr>
          <p:cNvSpPr>
            <a:spLocks noGrp="1"/>
          </p:cNvSpPr>
          <p:nvPr>
            <p:ph type="body" sz="quarter" idx="12" hasCustomPrompt="1"/>
          </p:nvPr>
        </p:nvSpPr>
        <p:spPr>
          <a:xfrm>
            <a:off x="432596" y="3659236"/>
            <a:ext cx="4254740" cy="914400"/>
          </a:xfrm>
          <a:prstGeom prst="rect">
            <a:avLst/>
          </a:prstGeom>
        </p:spPr>
        <p:txBody>
          <a:bodyPr/>
          <a:lstStyle>
            <a:lvl1pPr marL="0" indent="0">
              <a:buNone/>
              <a:defRPr sz="2400" b="1">
                <a:solidFill>
                  <a:schemeClr val="bg1"/>
                </a:solidFill>
                <a:latin typeface="Roboto Slab" pitchFamily="50" charset="0"/>
                <a:ea typeface="Roboto Slab" pitchFamily="50" charset="0"/>
              </a:defRPr>
            </a:lvl1pPr>
          </a:lstStyle>
          <a:p>
            <a:pPr lvl="0"/>
            <a:r>
              <a:rPr lang="en-US"/>
              <a:t>Subheading</a:t>
            </a:r>
          </a:p>
        </p:txBody>
      </p:sp>
      <p:cxnSp>
        <p:nvCxnSpPr>
          <p:cNvPr id="16" name="Straight Connector 15">
            <a:extLst>
              <a:ext uri="{FF2B5EF4-FFF2-40B4-BE49-F238E27FC236}">
                <a16:creationId xmlns:a16="http://schemas.microsoft.com/office/drawing/2014/main" id="{B72F1845-3481-60FF-A8CA-45606C7C9BC2}"/>
              </a:ext>
            </a:extLst>
          </p:cNvPr>
          <p:cNvCxnSpPr/>
          <p:nvPr userDrawn="1"/>
        </p:nvCxnSpPr>
        <p:spPr>
          <a:xfrm>
            <a:off x="478098" y="3474720"/>
            <a:ext cx="640080" cy="0"/>
          </a:xfrm>
          <a:prstGeom prst="line">
            <a:avLst/>
          </a:prstGeom>
          <a:ln w="57150">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pic>
        <p:nvPicPr>
          <p:cNvPr id="12" name="Picture 11" descr="Shape, background pattern, arrow">
            <a:extLst>
              <a:ext uri="{FF2B5EF4-FFF2-40B4-BE49-F238E27FC236}">
                <a16:creationId xmlns:a16="http://schemas.microsoft.com/office/drawing/2014/main" id="{73FA4B79-4B7D-76F2-A627-C29DC80D9840}"/>
              </a:ext>
            </a:extLst>
          </p:cNvPr>
          <p:cNvPicPr>
            <a:picLocks noChangeAspect="1"/>
          </p:cNvPicPr>
          <p:nvPr userDrawn="1"/>
        </p:nvPicPr>
        <p:blipFill>
          <a:blip r:embed="rId3" cstate="screen">
            <a:extLst>
              <a:ext uri="{28A0092B-C50C-407E-A947-70E740481C1C}">
                <a14:useLocalDpi xmlns:a14="http://schemas.microsoft.com/office/drawing/2010/main" val="0"/>
              </a:ext>
            </a:extLst>
          </a:blip>
          <a:srcRect b="39543"/>
          <a:stretch/>
        </p:blipFill>
        <p:spPr>
          <a:xfrm>
            <a:off x="-1088" y="5008563"/>
            <a:ext cx="4688424" cy="1849438"/>
          </a:xfrm>
          <a:prstGeom prst="rect">
            <a:avLst/>
          </a:prstGeom>
        </p:spPr>
      </p:pic>
    </p:spTree>
    <p:extLst>
      <p:ext uri="{BB962C8B-B14F-4D97-AF65-F5344CB8AC3E}">
        <p14:creationId xmlns:p14="http://schemas.microsoft.com/office/powerpoint/2010/main" val="3515433784"/>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ection Divider - Green">
    <p:bg>
      <p:bgPr>
        <a:solidFill>
          <a:schemeClr val="accent6">
            <a:alpha val="10000"/>
          </a:schemeClr>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FC1E08E-31F3-0870-CE34-1BE1FD668A98}"/>
              </a:ext>
            </a:extLst>
          </p:cNvPr>
          <p:cNvSpPr/>
          <p:nvPr userDrawn="1"/>
        </p:nvSpPr>
        <p:spPr>
          <a:xfrm>
            <a:off x="4687613" y="0"/>
            <a:ext cx="7504112" cy="68580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0796CDC-3154-4ACA-A920-8CBE431C2A1A}"/>
              </a:ext>
            </a:extLst>
          </p:cNvPr>
          <p:cNvSpPr/>
          <p:nvPr userDrawn="1"/>
        </p:nvSpPr>
        <p:spPr>
          <a:xfrm>
            <a:off x="0" y="0"/>
            <a:ext cx="4687614"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3">
            <a:extLst>
              <a:ext uri="{FF2B5EF4-FFF2-40B4-BE49-F238E27FC236}">
                <a16:creationId xmlns:a16="http://schemas.microsoft.com/office/drawing/2014/main" id="{0946A1BC-3827-B021-D2CE-5ED3AD4C7E22}"/>
              </a:ext>
            </a:extLst>
          </p:cNvPr>
          <p:cNvSpPr>
            <a:spLocks noGrp="1"/>
          </p:cNvSpPr>
          <p:nvPr>
            <p:ph type="pic" sz="quarter" idx="10"/>
          </p:nvPr>
        </p:nvSpPr>
        <p:spPr>
          <a:xfrm>
            <a:off x="4687612" y="0"/>
            <a:ext cx="7504112" cy="6858000"/>
          </a:xfrm>
          <a:prstGeom prst="rect">
            <a:avLst/>
          </a:prstGeom>
          <a:effectLst>
            <a:outerShdw blurRad="101600" dist="63500" dir="10800000" algn="r" rotWithShape="0">
              <a:prstClr val="black">
                <a:alpha val="15000"/>
              </a:prstClr>
            </a:outerShdw>
          </a:effectLst>
        </p:spPr>
        <p:txBody>
          <a:bodyPr/>
          <a:lstStyle>
            <a:lvl1pPr marL="0" indent="0">
              <a:buFontTx/>
              <a:buNone/>
              <a:defRPr/>
            </a:lvl1pPr>
          </a:lstStyle>
          <a:p>
            <a:endParaRPr lang="en-US"/>
          </a:p>
        </p:txBody>
      </p:sp>
      <p:pic>
        <p:nvPicPr>
          <p:cNvPr id="7" name="Picture 6">
            <a:extLst>
              <a:ext uri="{FF2B5EF4-FFF2-40B4-BE49-F238E27FC236}">
                <a16:creationId xmlns:a16="http://schemas.microsoft.com/office/drawing/2014/main" id="{227FC624-D4D1-9AFF-63B9-78F4572A1E72}"/>
              </a:ext>
            </a:extLst>
          </p:cNvPr>
          <p:cNvPicPr>
            <a:picLocks noChangeAspect="1"/>
          </p:cNvPicPr>
          <p:nvPr userDrawn="1"/>
        </p:nvPicPr>
        <p:blipFill>
          <a:blip r:embed="rId2" cstate="screen">
            <a:extLst>
              <a:ext uri="{28A0092B-C50C-407E-A947-70E740481C1C}">
                <a14:useLocalDpi xmlns:a14="http://schemas.microsoft.com/office/drawing/2010/main" val="0"/>
              </a:ext>
            </a:extLst>
          </a:blip>
          <a:srcRect/>
          <a:stretch/>
        </p:blipFill>
        <p:spPr>
          <a:xfrm>
            <a:off x="432596" y="137323"/>
            <a:ext cx="1908166" cy="478632"/>
          </a:xfrm>
          <a:prstGeom prst="rect">
            <a:avLst/>
          </a:prstGeom>
        </p:spPr>
      </p:pic>
      <p:pic>
        <p:nvPicPr>
          <p:cNvPr id="6" name="Picture 5" descr="Shape, background pattern, arrow">
            <a:extLst>
              <a:ext uri="{FF2B5EF4-FFF2-40B4-BE49-F238E27FC236}">
                <a16:creationId xmlns:a16="http://schemas.microsoft.com/office/drawing/2014/main" id="{895CCBFD-DCBF-49A4-63D0-C5C31F2CEA69}"/>
              </a:ext>
            </a:extLst>
          </p:cNvPr>
          <p:cNvPicPr>
            <a:picLocks noChangeAspect="1"/>
          </p:cNvPicPr>
          <p:nvPr userDrawn="1"/>
        </p:nvPicPr>
        <p:blipFill>
          <a:blip r:embed="rId3" cstate="screen">
            <a:extLst>
              <a:ext uri="{28A0092B-C50C-407E-A947-70E740481C1C}">
                <a14:useLocalDpi xmlns:a14="http://schemas.microsoft.com/office/drawing/2010/main" val="0"/>
              </a:ext>
            </a:extLst>
          </a:blip>
          <a:srcRect b="39543"/>
          <a:stretch/>
        </p:blipFill>
        <p:spPr>
          <a:xfrm>
            <a:off x="-1088" y="5008563"/>
            <a:ext cx="4688424" cy="1849438"/>
          </a:xfrm>
          <a:prstGeom prst="rect">
            <a:avLst/>
          </a:prstGeom>
        </p:spPr>
      </p:pic>
      <p:sp>
        <p:nvSpPr>
          <p:cNvPr id="8" name="Text Placeholder 13">
            <a:extLst>
              <a:ext uri="{FF2B5EF4-FFF2-40B4-BE49-F238E27FC236}">
                <a16:creationId xmlns:a16="http://schemas.microsoft.com/office/drawing/2014/main" id="{C4BE4E5E-0CED-AB19-0F46-8C1ED45F41AC}"/>
              </a:ext>
            </a:extLst>
          </p:cNvPr>
          <p:cNvSpPr>
            <a:spLocks noGrp="1"/>
          </p:cNvSpPr>
          <p:nvPr>
            <p:ph type="body" sz="quarter" idx="11" hasCustomPrompt="1"/>
          </p:nvPr>
        </p:nvSpPr>
        <p:spPr>
          <a:xfrm>
            <a:off x="432596" y="1914524"/>
            <a:ext cx="4254740" cy="1402833"/>
          </a:xfrm>
          <a:prstGeom prst="rect">
            <a:avLst/>
          </a:prstGeom>
        </p:spPr>
        <p:txBody>
          <a:bodyPr/>
          <a:lstStyle>
            <a:lvl1pPr marL="0" indent="0">
              <a:buNone/>
              <a:defRPr sz="4400" b="1">
                <a:solidFill>
                  <a:schemeClr val="bg1"/>
                </a:solidFill>
                <a:latin typeface="+mj-lt"/>
              </a:defRPr>
            </a:lvl1pPr>
          </a:lstStyle>
          <a:p>
            <a:pPr lvl="0"/>
            <a:r>
              <a:rPr lang="en-US"/>
              <a:t>Section</a:t>
            </a:r>
          </a:p>
          <a:p>
            <a:pPr lvl="0"/>
            <a:r>
              <a:rPr lang="en-US"/>
              <a:t>Divider</a:t>
            </a:r>
          </a:p>
        </p:txBody>
      </p:sp>
      <p:sp>
        <p:nvSpPr>
          <p:cNvPr id="9" name="Text Placeholder 19">
            <a:extLst>
              <a:ext uri="{FF2B5EF4-FFF2-40B4-BE49-F238E27FC236}">
                <a16:creationId xmlns:a16="http://schemas.microsoft.com/office/drawing/2014/main" id="{1A160F6B-E763-EBDD-77F4-17877E0F015E}"/>
              </a:ext>
            </a:extLst>
          </p:cNvPr>
          <p:cNvSpPr>
            <a:spLocks noGrp="1"/>
          </p:cNvSpPr>
          <p:nvPr>
            <p:ph type="body" sz="quarter" idx="12" hasCustomPrompt="1"/>
          </p:nvPr>
        </p:nvSpPr>
        <p:spPr>
          <a:xfrm>
            <a:off x="432596" y="3659236"/>
            <a:ext cx="4254740" cy="914400"/>
          </a:xfrm>
          <a:prstGeom prst="rect">
            <a:avLst/>
          </a:prstGeom>
        </p:spPr>
        <p:txBody>
          <a:bodyPr/>
          <a:lstStyle>
            <a:lvl1pPr marL="0" indent="0">
              <a:buNone/>
              <a:defRPr sz="2400" b="1">
                <a:solidFill>
                  <a:schemeClr val="bg1"/>
                </a:solidFill>
                <a:latin typeface="Roboto Slab" pitchFamily="50" charset="0"/>
                <a:ea typeface="Roboto Slab" pitchFamily="50" charset="0"/>
              </a:defRPr>
            </a:lvl1pPr>
          </a:lstStyle>
          <a:p>
            <a:pPr lvl="0"/>
            <a:r>
              <a:rPr lang="en-US"/>
              <a:t>Subheading</a:t>
            </a:r>
          </a:p>
        </p:txBody>
      </p:sp>
      <p:cxnSp>
        <p:nvCxnSpPr>
          <p:cNvPr id="12" name="Straight Connector 11">
            <a:extLst>
              <a:ext uri="{FF2B5EF4-FFF2-40B4-BE49-F238E27FC236}">
                <a16:creationId xmlns:a16="http://schemas.microsoft.com/office/drawing/2014/main" id="{78500AA9-F272-A426-1A2C-DB77F0778EAA}"/>
              </a:ext>
            </a:extLst>
          </p:cNvPr>
          <p:cNvCxnSpPr/>
          <p:nvPr userDrawn="1"/>
        </p:nvCxnSpPr>
        <p:spPr>
          <a:xfrm>
            <a:off x="478098" y="3474720"/>
            <a:ext cx="640080" cy="0"/>
          </a:xfrm>
          <a:prstGeom prst="line">
            <a:avLst/>
          </a:prstGeom>
          <a:ln w="57150">
            <a:solidFill>
              <a:schemeClr val="accent6">
                <a:lumMod val="20000"/>
                <a:lumOff val="8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59632423"/>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lor block blank - blu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0796CDC-3154-4ACA-A920-8CBE431C2A1A}"/>
              </a:ext>
            </a:extLst>
          </p:cNvPr>
          <p:cNvSpPr/>
          <p:nvPr userDrawn="1"/>
        </p:nvSpPr>
        <p:spPr>
          <a:xfrm>
            <a:off x="0" y="0"/>
            <a:ext cx="468761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5DBF588B-AF73-772F-BEAA-649FC3C71A8E}"/>
              </a:ext>
            </a:extLst>
          </p:cNvPr>
          <p:cNvSpPr>
            <a:spLocks noGrp="1"/>
          </p:cNvSpPr>
          <p:nvPr>
            <p:ph type="sldNum" sz="quarter" idx="11"/>
          </p:nvPr>
        </p:nvSpPr>
        <p:spPr/>
        <p:txBody>
          <a:bodyPr/>
          <a:lstStyle>
            <a:lvl1pPr>
              <a:defRPr>
                <a:solidFill>
                  <a:schemeClr val="accent1"/>
                </a:solidFill>
              </a:defRPr>
            </a:lvl1pPr>
          </a:lstStyle>
          <a:p>
            <a:fld id="{18D65601-5AE2-46FC-B138-694DDD2B510D}" type="slidenum">
              <a:rPr lang="en-US" smtClean="0"/>
              <a:pPr/>
              <a:t>‹#›</a:t>
            </a:fld>
            <a:endParaRPr lang="en-US"/>
          </a:p>
        </p:txBody>
      </p:sp>
    </p:spTree>
    <p:extLst>
      <p:ext uri="{BB962C8B-B14F-4D97-AF65-F5344CB8AC3E}">
        <p14:creationId xmlns:p14="http://schemas.microsoft.com/office/powerpoint/2010/main" val="2981931447"/>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 Color block blank - lim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0796CDC-3154-4ACA-A920-8CBE431C2A1A}"/>
              </a:ext>
            </a:extLst>
          </p:cNvPr>
          <p:cNvSpPr/>
          <p:nvPr userDrawn="1"/>
        </p:nvSpPr>
        <p:spPr>
          <a:xfrm>
            <a:off x="0" y="0"/>
            <a:ext cx="4687614"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5D2D53BD-0312-4BD5-5F92-7F3FE8F1C64A}"/>
              </a:ext>
            </a:extLst>
          </p:cNvPr>
          <p:cNvSpPr>
            <a:spLocks noGrp="1"/>
          </p:cNvSpPr>
          <p:nvPr>
            <p:ph type="sldNum" sz="quarter" idx="11"/>
          </p:nvPr>
        </p:nvSpPr>
        <p:spPr/>
        <p:txBody>
          <a:bodyPr/>
          <a:lstStyle>
            <a:lvl1pPr>
              <a:defRPr>
                <a:solidFill>
                  <a:schemeClr val="accent1"/>
                </a:solidFill>
              </a:defRPr>
            </a:lvl1pPr>
          </a:lstStyle>
          <a:p>
            <a:fld id="{18D65601-5AE2-46FC-B138-694DDD2B510D}" type="slidenum">
              <a:rPr lang="en-US" smtClean="0"/>
              <a:pPr/>
              <a:t>‹#›</a:t>
            </a:fld>
            <a:endParaRPr lang="en-US"/>
          </a:p>
        </p:txBody>
      </p:sp>
    </p:spTree>
    <p:extLst>
      <p:ext uri="{BB962C8B-B14F-4D97-AF65-F5344CB8AC3E}">
        <p14:creationId xmlns:p14="http://schemas.microsoft.com/office/powerpoint/2010/main" val="193940196"/>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 Color block blank - orang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0796CDC-3154-4ACA-A920-8CBE431C2A1A}"/>
              </a:ext>
            </a:extLst>
          </p:cNvPr>
          <p:cNvSpPr/>
          <p:nvPr userDrawn="1"/>
        </p:nvSpPr>
        <p:spPr>
          <a:xfrm>
            <a:off x="0" y="0"/>
            <a:ext cx="4687614"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1C2D86D5-1DA8-37DC-9759-14B3A099C7ED}"/>
              </a:ext>
            </a:extLst>
          </p:cNvPr>
          <p:cNvSpPr>
            <a:spLocks noGrp="1"/>
          </p:cNvSpPr>
          <p:nvPr>
            <p:ph type="sldNum" sz="quarter" idx="11"/>
          </p:nvPr>
        </p:nvSpPr>
        <p:spPr/>
        <p:txBody>
          <a:bodyPr/>
          <a:lstStyle>
            <a:lvl1pPr>
              <a:defRPr>
                <a:solidFill>
                  <a:schemeClr val="accent1"/>
                </a:solidFill>
              </a:defRPr>
            </a:lvl1pPr>
          </a:lstStyle>
          <a:p>
            <a:fld id="{18D65601-5AE2-46FC-B138-694DDD2B510D}" type="slidenum">
              <a:rPr lang="en-US" smtClean="0"/>
              <a:pPr/>
              <a:t>‹#›</a:t>
            </a:fld>
            <a:endParaRPr lang="en-US"/>
          </a:p>
        </p:txBody>
      </p:sp>
    </p:spTree>
    <p:extLst>
      <p:ext uri="{BB962C8B-B14F-4D97-AF65-F5344CB8AC3E}">
        <p14:creationId xmlns:p14="http://schemas.microsoft.com/office/powerpoint/2010/main" val="1224540349"/>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 Color block blank - gree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0796CDC-3154-4ACA-A920-8CBE431C2A1A}"/>
              </a:ext>
            </a:extLst>
          </p:cNvPr>
          <p:cNvSpPr/>
          <p:nvPr userDrawn="1"/>
        </p:nvSpPr>
        <p:spPr>
          <a:xfrm>
            <a:off x="0" y="0"/>
            <a:ext cx="4687614"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5">
            <a:extLst>
              <a:ext uri="{FF2B5EF4-FFF2-40B4-BE49-F238E27FC236}">
                <a16:creationId xmlns:a16="http://schemas.microsoft.com/office/drawing/2014/main" id="{0344BD20-CD77-6297-5667-62E9351976FD}"/>
              </a:ext>
            </a:extLst>
          </p:cNvPr>
          <p:cNvSpPr>
            <a:spLocks noGrp="1"/>
          </p:cNvSpPr>
          <p:nvPr>
            <p:ph type="sldNum" sz="quarter" idx="4"/>
          </p:nvPr>
        </p:nvSpPr>
        <p:spPr>
          <a:xfrm>
            <a:off x="10510344" y="6356350"/>
            <a:ext cx="1178419" cy="365125"/>
          </a:xfrm>
          <a:prstGeom prst="rect">
            <a:avLst/>
          </a:prstGeom>
        </p:spPr>
        <p:txBody>
          <a:bodyPr lIns="0" rIns="0" anchor="b"/>
          <a:lstStyle>
            <a:lvl1pPr algn="r">
              <a:defRPr sz="800" spc="150" baseline="0">
                <a:solidFill>
                  <a:schemeClr val="accent1"/>
                </a:solidFill>
              </a:defRPr>
            </a:lvl1pPr>
          </a:lstStyle>
          <a:p>
            <a:fld id="{18D65601-5AE2-46FC-B138-694DDD2B510D}" type="slidenum">
              <a:rPr lang="en-US" smtClean="0"/>
              <a:pPr/>
              <a:t>‹#›</a:t>
            </a:fld>
            <a:endParaRPr lang="en-US"/>
          </a:p>
        </p:txBody>
      </p:sp>
    </p:spTree>
    <p:extLst>
      <p:ext uri="{BB962C8B-B14F-4D97-AF65-F5344CB8AC3E}">
        <p14:creationId xmlns:p14="http://schemas.microsoft.com/office/powerpoint/2010/main" val="2507096629"/>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30"/>
        <p:cNvGrpSpPr/>
        <p:nvPr/>
      </p:nvGrpSpPr>
      <p:grpSpPr>
        <a:xfrm>
          <a:off x="0" y="0"/>
          <a:ext cx="0" cy="0"/>
          <a:chOff x="0" y="0"/>
          <a:chExt cx="0" cy="0"/>
        </a:xfrm>
      </p:grpSpPr>
      <p:sp>
        <p:nvSpPr>
          <p:cNvPr id="38" name="Google Shape;38;p5"/>
          <p:cNvSpPr txBox="1">
            <a:spLocks noGrp="1"/>
          </p:cNvSpPr>
          <p:nvPr>
            <p:ph type="title"/>
          </p:nvPr>
        </p:nvSpPr>
        <p:spPr>
          <a:xfrm>
            <a:off x="1473200" y="368100"/>
            <a:ext cx="8966000" cy="998800"/>
          </a:xfrm>
          <a:prstGeom prst="rect">
            <a:avLst/>
          </a:prstGeom>
        </p:spPr>
        <p:txBody>
          <a:bodyPr spcFirstLastPara="1" wrap="square" lIns="91425" tIns="91425" rIns="91425" bIns="91425" anchor="ctr" anchorCtr="0">
            <a:noAutofit/>
          </a:bodyPr>
          <a:lstStyle>
            <a:lvl1pPr lvl="0">
              <a:spcBef>
                <a:spcPts val="0"/>
              </a:spcBef>
              <a:spcAft>
                <a:spcPts val="0"/>
              </a:spcAft>
              <a:buSzPts val="2400"/>
              <a:buNone/>
              <a:defRPr>
                <a:latin typeface="+mj-lt"/>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endParaRPr dirty="0"/>
          </a:p>
        </p:txBody>
      </p:sp>
      <p:sp>
        <p:nvSpPr>
          <p:cNvPr id="39" name="Google Shape;39;p5"/>
          <p:cNvSpPr txBox="1">
            <a:spLocks noGrp="1"/>
          </p:cNvSpPr>
          <p:nvPr>
            <p:ph type="body" idx="1"/>
          </p:nvPr>
        </p:nvSpPr>
        <p:spPr>
          <a:xfrm>
            <a:off x="1473200" y="1703500"/>
            <a:ext cx="10109200" cy="4864400"/>
          </a:xfrm>
          <a:prstGeom prst="rect">
            <a:avLst/>
          </a:prstGeom>
        </p:spPr>
        <p:txBody>
          <a:bodyPr spcFirstLastPara="1" wrap="square" lIns="91425" tIns="91425" rIns="91425" bIns="91425" anchor="t" anchorCtr="0">
            <a:noAutofit/>
          </a:bodyPr>
          <a:lstStyle>
            <a:lvl1pPr marL="457200" lvl="0" indent="-419100">
              <a:spcBef>
                <a:spcPts val="600"/>
              </a:spcBef>
              <a:spcAft>
                <a:spcPts val="0"/>
              </a:spcAft>
              <a:buSzPts val="3000"/>
              <a:buChar char="▸"/>
              <a:defRPr>
                <a:latin typeface="+mj-lt"/>
              </a:defRPr>
            </a:lvl1pPr>
            <a:lvl2pPr marL="914400" lvl="1" indent="-381000">
              <a:spcBef>
                <a:spcPts val="0"/>
              </a:spcBef>
              <a:spcAft>
                <a:spcPts val="0"/>
              </a:spcAft>
              <a:buSzPts val="2400"/>
              <a:buChar char="▹"/>
              <a:defRPr/>
            </a:lvl2pPr>
            <a:lvl3pPr marL="1371600" lvl="2" indent="-381000">
              <a:spcBef>
                <a:spcPts val="0"/>
              </a:spcBef>
              <a:spcAft>
                <a:spcPts val="0"/>
              </a:spcAft>
              <a:buSzPts val="2400"/>
              <a:buChar char="▹"/>
              <a:defRPr/>
            </a:lvl3pPr>
            <a:lvl4pPr marL="1828800" lvl="3" indent="-342900">
              <a:spcBef>
                <a:spcPts val="0"/>
              </a:spcBef>
              <a:spcAft>
                <a:spcPts val="0"/>
              </a:spcAft>
              <a:buSzPts val="1800"/>
              <a:buChar char="▹"/>
              <a:defRPr/>
            </a:lvl4pPr>
            <a:lvl5pPr marL="2286000" lvl="4" indent="-342900">
              <a:spcBef>
                <a:spcPts val="0"/>
              </a:spcBef>
              <a:spcAft>
                <a:spcPts val="0"/>
              </a:spcAft>
              <a:buSzPts val="1800"/>
              <a:buChar char="▹"/>
              <a:defRPr/>
            </a:lvl5pPr>
            <a:lvl6pPr marL="2743200" lvl="5" indent="-342900">
              <a:spcBef>
                <a:spcPts val="0"/>
              </a:spcBef>
              <a:spcAft>
                <a:spcPts val="0"/>
              </a:spcAft>
              <a:buSzPts val="1800"/>
              <a:buChar char="▹"/>
              <a:defRPr/>
            </a:lvl6pPr>
            <a:lvl7pPr marL="3200400" lvl="6" indent="-342900">
              <a:spcBef>
                <a:spcPts val="0"/>
              </a:spcBef>
              <a:spcAft>
                <a:spcPts val="0"/>
              </a:spcAft>
              <a:buSzPts val="1800"/>
              <a:buChar char="▹"/>
              <a:defRPr/>
            </a:lvl7pPr>
            <a:lvl8pPr marL="3657600" lvl="7" indent="-342900">
              <a:spcBef>
                <a:spcPts val="0"/>
              </a:spcBef>
              <a:spcAft>
                <a:spcPts val="0"/>
              </a:spcAft>
              <a:buSzPts val="1800"/>
              <a:buChar char="▹"/>
              <a:defRPr/>
            </a:lvl8pPr>
            <a:lvl9pPr marL="4114800" lvl="8" indent="-342900">
              <a:spcBef>
                <a:spcPts val="0"/>
              </a:spcBef>
              <a:spcAft>
                <a:spcPts val="0"/>
              </a:spcAft>
              <a:buSzPts val="1800"/>
              <a:buChar char="▹"/>
              <a:defRPr/>
            </a:lvl9pPr>
          </a:lstStyle>
          <a:p>
            <a:endParaRPr dirty="0"/>
          </a:p>
        </p:txBody>
      </p:sp>
      <p:sp>
        <p:nvSpPr>
          <p:cNvPr id="40" name="Google Shape;40;p5"/>
          <p:cNvSpPr txBox="1">
            <a:spLocks noGrp="1"/>
          </p:cNvSpPr>
          <p:nvPr>
            <p:ph type="sldNum" idx="12"/>
          </p:nvPr>
        </p:nvSpPr>
        <p:spPr>
          <a:xfrm>
            <a:off x="0" y="0"/>
            <a:ext cx="793200" cy="975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ctr"/>
            <a:fld id="{00000000-1234-1234-1234-123412341234}" type="slidenum">
              <a:rPr lang="en" smtClean="0"/>
              <a:pPr algn="ctr"/>
              <a:t>‹#›</a:t>
            </a:fld>
            <a:endParaRPr lang="en"/>
          </a:p>
        </p:txBody>
      </p:sp>
    </p:spTree>
    <p:extLst>
      <p:ext uri="{BB962C8B-B14F-4D97-AF65-F5344CB8AC3E}">
        <p14:creationId xmlns:p14="http://schemas.microsoft.com/office/powerpoint/2010/main" val="39666704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mp; Content">
    <p:bg>
      <p:bgPr>
        <a:solidFill>
          <a:schemeClr val="bg1">
            <a:alpha val="10000"/>
          </a:schemeClr>
        </a:solidFill>
        <a:effectLst/>
      </p:bgPr>
    </p:bg>
    <p:spTree>
      <p:nvGrpSpPr>
        <p:cNvPr id="1" name=""/>
        <p:cNvGrpSpPr/>
        <p:nvPr/>
      </p:nvGrpSpPr>
      <p:grpSpPr>
        <a:xfrm>
          <a:off x="0" y="0"/>
          <a:ext cx="0" cy="0"/>
          <a:chOff x="0" y="0"/>
          <a:chExt cx="0" cy="0"/>
        </a:xfrm>
      </p:grpSpPr>
      <p:sp>
        <p:nvSpPr>
          <p:cNvPr id="15" name="Freeform: Shape 14">
            <a:extLst>
              <a:ext uri="{FF2B5EF4-FFF2-40B4-BE49-F238E27FC236}">
                <a16:creationId xmlns:a16="http://schemas.microsoft.com/office/drawing/2014/main" id="{4DAF0714-05F3-0032-F5CA-3E9020090869}"/>
              </a:ext>
            </a:extLst>
          </p:cNvPr>
          <p:cNvSpPr>
            <a:spLocks/>
          </p:cNvSpPr>
          <p:nvPr userDrawn="1"/>
        </p:nvSpPr>
        <p:spPr>
          <a:xfrm rot="16200000">
            <a:off x="5644884" y="309308"/>
            <a:ext cx="903803" cy="12193581"/>
          </a:xfrm>
          <a:custGeom>
            <a:avLst/>
            <a:gdLst>
              <a:gd name="connsiteX0" fmla="*/ 903803 w 903803"/>
              <a:gd name="connsiteY0" fmla="*/ 12193581 h 12193581"/>
              <a:gd name="connsiteX1" fmla="*/ 350824 w 903803"/>
              <a:gd name="connsiteY1" fmla="*/ 12192013 h 12193581"/>
              <a:gd name="connsiteX2" fmla="*/ 350824 w 903803"/>
              <a:gd name="connsiteY2" fmla="*/ 12192001 h 12193581"/>
              <a:gd name="connsiteX3" fmla="*/ 0 w 903803"/>
              <a:gd name="connsiteY3" fmla="*/ 12192001 h 12193581"/>
              <a:gd name="connsiteX4" fmla="*/ 1 w 903803"/>
              <a:gd name="connsiteY4" fmla="*/ 2 h 12193581"/>
              <a:gd name="connsiteX5" fmla="*/ 365759 w 903803"/>
              <a:gd name="connsiteY5" fmla="*/ 2 h 12193581"/>
              <a:gd name="connsiteX6" fmla="*/ 365759 w 903803"/>
              <a:gd name="connsiteY6" fmla="*/ 1533 h 12193581"/>
              <a:gd name="connsiteX7" fmla="*/ 903802 w 903803"/>
              <a:gd name="connsiteY7" fmla="*/ 0 h 12193581"/>
              <a:gd name="connsiteX8" fmla="*/ 365759 w 903803"/>
              <a:gd name="connsiteY8" fmla="*/ 6048638 h 12193581"/>
              <a:gd name="connsiteX9" fmla="*/ 365759 w 903803"/>
              <a:gd name="connsiteY9" fmla="*/ 6176118 h 12193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03803" h="12193581">
                <a:moveTo>
                  <a:pt x="903803" y="12193581"/>
                </a:moveTo>
                <a:lnTo>
                  <a:pt x="350824" y="12192013"/>
                </a:lnTo>
                <a:lnTo>
                  <a:pt x="350824" y="12192001"/>
                </a:lnTo>
                <a:lnTo>
                  <a:pt x="0" y="12192001"/>
                </a:lnTo>
                <a:lnTo>
                  <a:pt x="1" y="2"/>
                </a:lnTo>
                <a:lnTo>
                  <a:pt x="365759" y="2"/>
                </a:lnTo>
                <a:lnTo>
                  <a:pt x="365759" y="1533"/>
                </a:lnTo>
                <a:lnTo>
                  <a:pt x="903802" y="0"/>
                </a:lnTo>
                <a:lnTo>
                  <a:pt x="365759" y="6048638"/>
                </a:lnTo>
                <a:lnTo>
                  <a:pt x="365759" y="6176118"/>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Rectangle 4">
            <a:extLst>
              <a:ext uri="{FF2B5EF4-FFF2-40B4-BE49-F238E27FC236}">
                <a16:creationId xmlns:a16="http://schemas.microsoft.com/office/drawing/2014/main" id="{C05A17F4-8DD1-4400-C949-ADC6D5E12907}"/>
              </a:ext>
            </a:extLst>
          </p:cNvPr>
          <p:cNvSpPr/>
          <p:nvPr userDrawn="1"/>
        </p:nvSpPr>
        <p:spPr>
          <a:xfrm>
            <a:off x="504826" y="631627"/>
            <a:ext cx="11182347" cy="6089848"/>
          </a:xfrm>
          <a:prstGeom prst="rect">
            <a:avLst/>
          </a:pr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 name="Straight Connector 1">
            <a:extLst>
              <a:ext uri="{FF2B5EF4-FFF2-40B4-BE49-F238E27FC236}">
                <a16:creationId xmlns:a16="http://schemas.microsoft.com/office/drawing/2014/main" id="{45C574C8-4D30-71E8-0E3B-C0DE3C35EB3F}"/>
              </a:ext>
            </a:extLst>
          </p:cNvPr>
          <p:cNvCxnSpPr/>
          <p:nvPr userDrawn="1"/>
        </p:nvCxnSpPr>
        <p:spPr>
          <a:xfrm>
            <a:off x="1116009" y="1678033"/>
            <a:ext cx="640080" cy="0"/>
          </a:xfrm>
          <a:prstGeom prst="line">
            <a:avLst/>
          </a:prstGeom>
          <a:ln w="57150">
            <a:solidFill>
              <a:schemeClr val="accent3"/>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44025F98-6D41-2716-AC6C-AB91880B2D4F}"/>
              </a:ext>
            </a:extLst>
          </p:cNvPr>
          <p:cNvSpPr>
            <a:spLocks noGrp="1"/>
          </p:cNvSpPr>
          <p:nvPr>
            <p:ph type="ftr" sz="quarter" idx="19"/>
          </p:nvPr>
        </p:nvSpPr>
        <p:spPr/>
        <p:txBody>
          <a:bodyPr/>
          <a:lstStyle>
            <a:lvl1pPr>
              <a:defRPr/>
            </a:lvl1pPr>
          </a:lstStyle>
          <a:p>
            <a:r>
              <a:rPr lang="en-US"/>
              <a:t>Traffic Operations</a:t>
            </a:r>
          </a:p>
        </p:txBody>
      </p:sp>
      <p:sp>
        <p:nvSpPr>
          <p:cNvPr id="7" name="Slide Number Placeholder 6">
            <a:extLst>
              <a:ext uri="{FF2B5EF4-FFF2-40B4-BE49-F238E27FC236}">
                <a16:creationId xmlns:a16="http://schemas.microsoft.com/office/drawing/2014/main" id="{65C02144-A01C-9EE6-C1F1-85E5C0B87423}"/>
              </a:ext>
            </a:extLst>
          </p:cNvPr>
          <p:cNvSpPr>
            <a:spLocks noGrp="1"/>
          </p:cNvSpPr>
          <p:nvPr>
            <p:ph type="sldNum" sz="quarter" idx="20"/>
          </p:nvPr>
        </p:nvSpPr>
        <p:spPr/>
        <p:txBody>
          <a:bodyPr/>
          <a:lstStyle/>
          <a:p>
            <a:fld id="{18D65601-5AE2-46FC-B138-694DDD2B510D}" type="slidenum">
              <a:rPr lang="en-US" smtClean="0"/>
              <a:pPr/>
              <a:t>‹#›</a:t>
            </a:fld>
            <a:endParaRPr lang="en-US"/>
          </a:p>
        </p:txBody>
      </p:sp>
      <p:sp>
        <p:nvSpPr>
          <p:cNvPr id="11" name="Title 7">
            <a:extLst>
              <a:ext uri="{FF2B5EF4-FFF2-40B4-BE49-F238E27FC236}">
                <a16:creationId xmlns:a16="http://schemas.microsoft.com/office/drawing/2014/main" id="{026B0839-89BB-45BF-412A-FD4292AA391F}"/>
              </a:ext>
            </a:extLst>
          </p:cNvPr>
          <p:cNvSpPr>
            <a:spLocks noGrp="1"/>
          </p:cNvSpPr>
          <p:nvPr>
            <p:ph type="title"/>
          </p:nvPr>
        </p:nvSpPr>
        <p:spPr>
          <a:xfrm>
            <a:off x="982996" y="971045"/>
            <a:ext cx="10170780" cy="600898"/>
          </a:xfrm>
        </p:spPr>
        <p:txBody>
          <a:bodyPr/>
          <a:lstStyle/>
          <a:p>
            <a:r>
              <a:rPr lang="en-US"/>
              <a:t>Click to edit Master title style</a:t>
            </a:r>
          </a:p>
        </p:txBody>
      </p:sp>
      <p:sp>
        <p:nvSpPr>
          <p:cNvPr id="13" name="Text Placeholder 12">
            <a:extLst>
              <a:ext uri="{FF2B5EF4-FFF2-40B4-BE49-F238E27FC236}">
                <a16:creationId xmlns:a16="http://schemas.microsoft.com/office/drawing/2014/main" id="{9F43AC49-6B53-2D2B-C7A6-F629AB8D03AC}"/>
              </a:ext>
            </a:extLst>
          </p:cNvPr>
          <p:cNvSpPr>
            <a:spLocks noGrp="1"/>
          </p:cNvSpPr>
          <p:nvPr>
            <p:ph type="body" sz="quarter" idx="21"/>
          </p:nvPr>
        </p:nvSpPr>
        <p:spPr>
          <a:xfrm>
            <a:off x="1006474" y="1920875"/>
            <a:ext cx="10147302" cy="37523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81106663"/>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45A3183-73DB-40B2-B6C8-E0DE1DE1D6DB}"/>
              </a:ext>
            </a:extLst>
          </p:cNvPr>
          <p:cNvSpPr/>
          <p:nvPr userDrawn="1"/>
        </p:nvSpPr>
        <p:spPr>
          <a:xfrm>
            <a:off x="0" y="764705"/>
            <a:ext cx="1056117" cy="4571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Rectangle 8">
            <a:extLst>
              <a:ext uri="{FF2B5EF4-FFF2-40B4-BE49-F238E27FC236}">
                <a16:creationId xmlns:a16="http://schemas.microsoft.com/office/drawing/2014/main" id="{536ABBA2-AA3C-4D81-BF82-C5B05E586B69}"/>
              </a:ext>
            </a:extLst>
          </p:cNvPr>
          <p:cNvSpPr/>
          <p:nvPr userDrawn="1"/>
        </p:nvSpPr>
        <p:spPr>
          <a:xfrm>
            <a:off x="0" y="836713"/>
            <a:ext cx="1056117" cy="4571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Rectangle 9">
            <a:extLst>
              <a:ext uri="{FF2B5EF4-FFF2-40B4-BE49-F238E27FC236}">
                <a16:creationId xmlns:a16="http://schemas.microsoft.com/office/drawing/2014/main" id="{5E2792F5-6345-4BA3-96B5-3BBA9D667573}"/>
              </a:ext>
            </a:extLst>
          </p:cNvPr>
          <p:cNvSpPr/>
          <p:nvPr userDrawn="1"/>
        </p:nvSpPr>
        <p:spPr>
          <a:xfrm>
            <a:off x="0" y="908721"/>
            <a:ext cx="1056117"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TextBox 10">
            <a:extLst>
              <a:ext uri="{FF2B5EF4-FFF2-40B4-BE49-F238E27FC236}">
                <a16:creationId xmlns:a16="http://schemas.microsoft.com/office/drawing/2014/main" id="{DC9BAE6B-4BEF-472C-8DFA-A9B7788CA52B}"/>
              </a:ext>
            </a:extLst>
          </p:cNvPr>
          <p:cNvSpPr txBox="1"/>
          <p:nvPr userDrawn="1"/>
        </p:nvSpPr>
        <p:spPr>
          <a:xfrm>
            <a:off x="0" y="260648"/>
            <a:ext cx="1056117" cy="400110"/>
          </a:xfrm>
          <a:prstGeom prst="rect">
            <a:avLst/>
          </a:prstGeom>
          <a:noFill/>
        </p:spPr>
        <p:txBody>
          <a:bodyPr wrap="square" rtlCol="0">
            <a:spAutoFit/>
          </a:bodyPr>
          <a:lstStyle/>
          <a:p>
            <a:pPr algn="ctr"/>
            <a:fld id="{5EF72394-20AE-4583-8A01-A144B1C77253}" type="slidenum">
              <a:rPr lang="en-US" sz="2000">
                <a:solidFill>
                  <a:schemeClr val="bg2"/>
                </a:solidFill>
                <a:latin typeface="Century Gothic" panose="020B0502020202020204" pitchFamily="34" charset="0"/>
              </a:rPr>
              <a:pPr algn="ctr"/>
              <a:t>‹#›</a:t>
            </a:fld>
            <a:endParaRPr lang="en-US" sz="2000" dirty="0">
              <a:solidFill>
                <a:schemeClr val="bg2"/>
              </a:solidFill>
              <a:latin typeface="Century Gothic" panose="020B0502020202020204" pitchFamily="34" charset="0"/>
            </a:endParaRPr>
          </a:p>
        </p:txBody>
      </p:sp>
      <p:sp>
        <p:nvSpPr>
          <p:cNvPr id="12" name="Title Placeholder 1">
            <a:extLst>
              <a:ext uri="{FF2B5EF4-FFF2-40B4-BE49-F238E27FC236}">
                <a16:creationId xmlns:a16="http://schemas.microsoft.com/office/drawing/2014/main" id="{54EF32B2-C520-493E-859D-A9D077D086E1}"/>
              </a:ext>
            </a:extLst>
          </p:cNvPr>
          <p:cNvSpPr>
            <a:spLocks noGrp="1"/>
          </p:cNvSpPr>
          <p:nvPr>
            <p:ph type="title"/>
          </p:nvPr>
        </p:nvSpPr>
        <p:spPr>
          <a:xfrm>
            <a:off x="1056117" y="306368"/>
            <a:ext cx="10515600" cy="908705"/>
          </a:xfrm>
          <a:prstGeom prst="rect">
            <a:avLst/>
          </a:prstGeom>
        </p:spPr>
        <p:txBody>
          <a:bodyPr vert="horz" lIns="91440" tIns="45720" rIns="91440" bIns="45720" rtlCol="0" anchor="ctr">
            <a:normAutofit/>
          </a:bodyPr>
          <a:lstStyle>
            <a:lvl1pPr algn="l">
              <a:defRPr sz="4000"/>
            </a:lvl1pPr>
          </a:lstStyle>
          <a:p>
            <a:r>
              <a:rPr lang="en-US"/>
              <a:t>Click to edit Master title style</a:t>
            </a:r>
            <a:endParaRPr lang="en-US" dirty="0"/>
          </a:p>
        </p:txBody>
      </p:sp>
      <p:sp>
        <p:nvSpPr>
          <p:cNvPr id="13" name="Text Placeholder 2">
            <a:extLst>
              <a:ext uri="{FF2B5EF4-FFF2-40B4-BE49-F238E27FC236}">
                <a16:creationId xmlns:a16="http://schemas.microsoft.com/office/drawing/2014/main" id="{BFB340FD-E5C8-40FB-8FFA-E3B74A3978E7}"/>
              </a:ext>
            </a:extLst>
          </p:cNvPr>
          <p:cNvSpPr>
            <a:spLocks noGrp="1"/>
          </p:cNvSpPr>
          <p:nvPr>
            <p:ph idx="1"/>
          </p:nvPr>
        </p:nvSpPr>
        <p:spPr>
          <a:xfrm>
            <a:off x="623392" y="1447800"/>
            <a:ext cx="10515600" cy="522156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2902467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Section Divider_2">
    <p:bg>
      <p:bgPr>
        <a:solidFill>
          <a:schemeClr val="accent5">
            <a:alpha val="10000"/>
          </a:schemeClr>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78BC479-7D9E-D5B0-195B-3338C7ADE0FB}"/>
              </a:ext>
            </a:extLst>
          </p:cNvPr>
          <p:cNvSpPr/>
          <p:nvPr userDrawn="1"/>
        </p:nvSpPr>
        <p:spPr>
          <a:xfrm>
            <a:off x="4687613" y="0"/>
            <a:ext cx="7504112" cy="685800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Rectangle 9">
            <a:extLst>
              <a:ext uri="{FF2B5EF4-FFF2-40B4-BE49-F238E27FC236}">
                <a16:creationId xmlns:a16="http://schemas.microsoft.com/office/drawing/2014/main" id="{50796CDC-3154-4ACA-A920-8CBE431C2A1A}"/>
              </a:ext>
            </a:extLst>
          </p:cNvPr>
          <p:cNvSpPr/>
          <p:nvPr userDrawn="1"/>
        </p:nvSpPr>
        <p:spPr>
          <a:xfrm>
            <a:off x="3" y="0"/>
            <a:ext cx="468761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 name="Arrow: Chevron 1">
            <a:extLst>
              <a:ext uri="{FF2B5EF4-FFF2-40B4-BE49-F238E27FC236}">
                <a16:creationId xmlns:a16="http://schemas.microsoft.com/office/drawing/2014/main" id="{FDC02647-34B5-00DF-A8EA-E7FC13A346D1}"/>
              </a:ext>
            </a:extLst>
          </p:cNvPr>
          <p:cNvSpPr/>
          <p:nvPr userDrawn="1"/>
        </p:nvSpPr>
        <p:spPr>
          <a:xfrm rot="16200000">
            <a:off x="1134136" y="4514196"/>
            <a:ext cx="2419349" cy="4687613"/>
          </a:xfrm>
          <a:prstGeom prst="chevron">
            <a:avLst>
              <a:gd name="adj" fmla="val 47999"/>
            </a:avLst>
          </a:prstGeom>
          <a:solidFill>
            <a:schemeClr val="bg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solidFill>
                  <a:schemeClr val="tx1"/>
                </a:solidFill>
              </a:rPr>
              <a:t> </a:t>
            </a:r>
          </a:p>
        </p:txBody>
      </p:sp>
      <p:sp>
        <p:nvSpPr>
          <p:cNvPr id="5" name="Arrow: Chevron 4">
            <a:extLst>
              <a:ext uri="{FF2B5EF4-FFF2-40B4-BE49-F238E27FC236}">
                <a16:creationId xmlns:a16="http://schemas.microsoft.com/office/drawing/2014/main" id="{81888F90-00E8-869F-17D4-E6C8DB714F42}"/>
              </a:ext>
            </a:extLst>
          </p:cNvPr>
          <p:cNvSpPr/>
          <p:nvPr userDrawn="1"/>
        </p:nvSpPr>
        <p:spPr>
          <a:xfrm rot="16200000">
            <a:off x="1134136" y="3876027"/>
            <a:ext cx="2419349" cy="4687613"/>
          </a:xfrm>
          <a:prstGeom prst="chevron">
            <a:avLst>
              <a:gd name="adj" fmla="val 47999"/>
            </a:avLst>
          </a:prstGeom>
          <a:solidFill>
            <a:schemeClr val="bg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solidFill>
                  <a:schemeClr val="tx1"/>
                </a:solidFill>
              </a:rPr>
              <a:t> </a:t>
            </a:r>
          </a:p>
        </p:txBody>
      </p:sp>
      <p:sp>
        <p:nvSpPr>
          <p:cNvPr id="3" name="Picture Placeholder 3">
            <a:extLst>
              <a:ext uri="{FF2B5EF4-FFF2-40B4-BE49-F238E27FC236}">
                <a16:creationId xmlns:a16="http://schemas.microsoft.com/office/drawing/2014/main" id="{6B84F1BA-DF39-6E64-7400-15BE49C7D29B}"/>
              </a:ext>
            </a:extLst>
          </p:cNvPr>
          <p:cNvSpPr>
            <a:spLocks noGrp="1"/>
          </p:cNvSpPr>
          <p:nvPr>
            <p:ph type="pic" sz="quarter" idx="10"/>
          </p:nvPr>
        </p:nvSpPr>
        <p:spPr>
          <a:xfrm>
            <a:off x="4687888" y="0"/>
            <a:ext cx="7504112" cy="6858000"/>
          </a:xfrm>
          <a:prstGeom prst="rect">
            <a:avLst/>
          </a:prstGeom>
          <a:effectLst>
            <a:outerShdw blurRad="101600" dist="63500" dir="10800000" algn="r" rotWithShape="0">
              <a:prstClr val="black">
                <a:alpha val="15000"/>
              </a:prstClr>
            </a:outerShdw>
          </a:effectLst>
        </p:spPr>
        <p:txBody>
          <a:bodyPr/>
          <a:lstStyle>
            <a:lvl1pPr marL="0" indent="0">
              <a:buFontTx/>
              <a:buNone/>
              <a:defRPr/>
            </a:lvl1pPr>
          </a:lstStyle>
          <a:p>
            <a:endParaRPr lang="en-US" dirty="0"/>
          </a:p>
        </p:txBody>
      </p:sp>
      <p:pic>
        <p:nvPicPr>
          <p:cNvPr id="6" name="Picture 5">
            <a:extLst>
              <a:ext uri="{FF2B5EF4-FFF2-40B4-BE49-F238E27FC236}">
                <a16:creationId xmlns:a16="http://schemas.microsoft.com/office/drawing/2014/main" id="{72DA75D3-401A-2409-F7C3-A7F58B4B6241}"/>
              </a:ext>
            </a:extLst>
          </p:cNvPr>
          <p:cNvPicPr>
            <a:picLocks noChangeAspect="1"/>
          </p:cNvPicPr>
          <p:nvPr userDrawn="1"/>
        </p:nvPicPr>
        <p:blipFill>
          <a:blip r:embed="rId2" cstate="screen">
            <a:extLst>
              <a:ext uri="{28A0092B-C50C-407E-A947-70E740481C1C}">
                <a14:useLocalDpi xmlns:a14="http://schemas.microsoft.com/office/drawing/2010/main" val="0"/>
              </a:ext>
            </a:extLst>
          </a:blip>
          <a:srcRect/>
          <a:stretch/>
        </p:blipFill>
        <p:spPr>
          <a:xfrm>
            <a:off x="381002" y="148931"/>
            <a:ext cx="2420815" cy="455416"/>
          </a:xfrm>
          <a:prstGeom prst="rect">
            <a:avLst/>
          </a:prstGeom>
        </p:spPr>
      </p:pic>
    </p:spTree>
    <p:extLst>
      <p:ext uri="{BB962C8B-B14F-4D97-AF65-F5344CB8AC3E}">
        <p14:creationId xmlns:p14="http://schemas.microsoft.com/office/powerpoint/2010/main" val="4170034569"/>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ub &amp; Content">
    <p:bg>
      <p:bgPr>
        <a:solidFill>
          <a:schemeClr val="bg1">
            <a:alpha val="10000"/>
          </a:schemeClr>
        </a:solidFill>
        <a:effectLst/>
      </p:bgPr>
    </p:bg>
    <p:spTree>
      <p:nvGrpSpPr>
        <p:cNvPr id="1" name=""/>
        <p:cNvGrpSpPr/>
        <p:nvPr/>
      </p:nvGrpSpPr>
      <p:grpSpPr>
        <a:xfrm>
          <a:off x="0" y="0"/>
          <a:ext cx="0" cy="0"/>
          <a:chOff x="0" y="0"/>
          <a:chExt cx="0" cy="0"/>
        </a:xfrm>
      </p:grpSpPr>
      <p:sp>
        <p:nvSpPr>
          <p:cNvPr id="15" name="Freeform: Shape 14">
            <a:extLst>
              <a:ext uri="{FF2B5EF4-FFF2-40B4-BE49-F238E27FC236}">
                <a16:creationId xmlns:a16="http://schemas.microsoft.com/office/drawing/2014/main" id="{4DAF0714-05F3-0032-F5CA-3E9020090869}"/>
              </a:ext>
            </a:extLst>
          </p:cNvPr>
          <p:cNvSpPr>
            <a:spLocks/>
          </p:cNvSpPr>
          <p:nvPr userDrawn="1"/>
        </p:nvSpPr>
        <p:spPr>
          <a:xfrm rot="16200000">
            <a:off x="5644884" y="309308"/>
            <a:ext cx="903803" cy="12193581"/>
          </a:xfrm>
          <a:custGeom>
            <a:avLst/>
            <a:gdLst>
              <a:gd name="connsiteX0" fmla="*/ 903803 w 903803"/>
              <a:gd name="connsiteY0" fmla="*/ 12193581 h 12193581"/>
              <a:gd name="connsiteX1" fmla="*/ 350824 w 903803"/>
              <a:gd name="connsiteY1" fmla="*/ 12192013 h 12193581"/>
              <a:gd name="connsiteX2" fmla="*/ 350824 w 903803"/>
              <a:gd name="connsiteY2" fmla="*/ 12192001 h 12193581"/>
              <a:gd name="connsiteX3" fmla="*/ 0 w 903803"/>
              <a:gd name="connsiteY3" fmla="*/ 12192001 h 12193581"/>
              <a:gd name="connsiteX4" fmla="*/ 1 w 903803"/>
              <a:gd name="connsiteY4" fmla="*/ 2 h 12193581"/>
              <a:gd name="connsiteX5" fmla="*/ 365759 w 903803"/>
              <a:gd name="connsiteY5" fmla="*/ 2 h 12193581"/>
              <a:gd name="connsiteX6" fmla="*/ 365759 w 903803"/>
              <a:gd name="connsiteY6" fmla="*/ 1533 h 12193581"/>
              <a:gd name="connsiteX7" fmla="*/ 903802 w 903803"/>
              <a:gd name="connsiteY7" fmla="*/ 0 h 12193581"/>
              <a:gd name="connsiteX8" fmla="*/ 365759 w 903803"/>
              <a:gd name="connsiteY8" fmla="*/ 6048638 h 12193581"/>
              <a:gd name="connsiteX9" fmla="*/ 365759 w 903803"/>
              <a:gd name="connsiteY9" fmla="*/ 6176118 h 12193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03803" h="12193581">
                <a:moveTo>
                  <a:pt x="903803" y="12193581"/>
                </a:moveTo>
                <a:lnTo>
                  <a:pt x="350824" y="12192013"/>
                </a:lnTo>
                <a:lnTo>
                  <a:pt x="350824" y="12192001"/>
                </a:lnTo>
                <a:lnTo>
                  <a:pt x="0" y="12192001"/>
                </a:lnTo>
                <a:lnTo>
                  <a:pt x="1" y="2"/>
                </a:lnTo>
                <a:lnTo>
                  <a:pt x="365759" y="2"/>
                </a:lnTo>
                <a:lnTo>
                  <a:pt x="365759" y="1533"/>
                </a:lnTo>
                <a:lnTo>
                  <a:pt x="903802" y="0"/>
                </a:lnTo>
                <a:lnTo>
                  <a:pt x="365759" y="6048638"/>
                </a:lnTo>
                <a:lnTo>
                  <a:pt x="365759" y="6176118"/>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Rectangle 4">
            <a:extLst>
              <a:ext uri="{FF2B5EF4-FFF2-40B4-BE49-F238E27FC236}">
                <a16:creationId xmlns:a16="http://schemas.microsoft.com/office/drawing/2014/main" id="{C05A17F4-8DD1-4400-C949-ADC6D5E12907}"/>
              </a:ext>
            </a:extLst>
          </p:cNvPr>
          <p:cNvSpPr/>
          <p:nvPr userDrawn="1"/>
        </p:nvSpPr>
        <p:spPr>
          <a:xfrm>
            <a:off x="504826" y="631627"/>
            <a:ext cx="11182347" cy="6089848"/>
          </a:xfrm>
          <a:prstGeom prst="rect">
            <a:avLst/>
          </a:pr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 name="Straight Connector 1">
            <a:extLst>
              <a:ext uri="{FF2B5EF4-FFF2-40B4-BE49-F238E27FC236}">
                <a16:creationId xmlns:a16="http://schemas.microsoft.com/office/drawing/2014/main" id="{45C574C8-4D30-71E8-0E3B-C0DE3C35EB3F}"/>
              </a:ext>
            </a:extLst>
          </p:cNvPr>
          <p:cNvCxnSpPr/>
          <p:nvPr userDrawn="1"/>
        </p:nvCxnSpPr>
        <p:spPr>
          <a:xfrm>
            <a:off x="1116009" y="1678033"/>
            <a:ext cx="640080" cy="0"/>
          </a:xfrm>
          <a:prstGeom prst="line">
            <a:avLst/>
          </a:prstGeom>
          <a:ln w="57150">
            <a:solidFill>
              <a:schemeClr val="accent3"/>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7B305EA8-3ACF-4A86-96AF-FE7BBA840B40}"/>
              </a:ext>
            </a:extLst>
          </p:cNvPr>
          <p:cNvSpPr>
            <a:spLocks noGrp="1"/>
          </p:cNvSpPr>
          <p:nvPr>
            <p:ph type="ftr" sz="quarter" idx="21"/>
          </p:nvPr>
        </p:nvSpPr>
        <p:spPr/>
        <p:txBody>
          <a:bodyPr/>
          <a:lstStyle>
            <a:lvl1pPr>
              <a:defRPr/>
            </a:lvl1pPr>
          </a:lstStyle>
          <a:p>
            <a:r>
              <a:rPr lang="en-US"/>
              <a:t>Traffic Operations</a:t>
            </a:r>
          </a:p>
        </p:txBody>
      </p:sp>
      <p:sp>
        <p:nvSpPr>
          <p:cNvPr id="6" name="Slide Number Placeholder 5">
            <a:extLst>
              <a:ext uri="{FF2B5EF4-FFF2-40B4-BE49-F238E27FC236}">
                <a16:creationId xmlns:a16="http://schemas.microsoft.com/office/drawing/2014/main" id="{1E12AAB0-4621-E613-09DD-FA1C29DE4590}"/>
              </a:ext>
            </a:extLst>
          </p:cNvPr>
          <p:cNvSpPr>
            <a:spLocks noGrp="1"/>
          </p:cNvSpPr>
          <p:nvPr>
            <p:ph type="sldNum" sz="quarter" idx="22"/>
          </p:nvPr>
        </p:nvSpPr>
        <p:spPr/>
        <p:txBody>
          <a:bodyPr/>
          <a:lstStyle/>
          <a:p>
            <a:fld id="{18D65601-5AE2-46FC-B138-694DDD2B510D}" type="slidenum">
              <a:rPr lang="en-US" smtClean="0"/>
              <a:pPr/>
              <a:t>‹#›</a:t>
            </a:fld>
            <a:endParaRPr lang="en-US"/>
          </a:p>
        </p:txBody>
      </p:sp>
      <p:sp>
        <p:nvSpPr>
          <p:cNvPr id="8" name="Title 7">
            <a:extLst>
              <a:ext uri="{FF2B5EF4-FFF2-40B4-BE49-F238E27FC236}">
                <a16:creationId xmlns:a16="http://schemas.microsoft.com/office/drawing/2014/main" id="{E16DEA93-1B73-EC82-0130-50DB960D826F}"/>
              </a:ext>
            </a:extLst>
          </p:cNvPr>
          <p:cNvSpPr>
            <a:spLocks noGrp="1"/>
          </p:cNvSpPr>
          <p:nvPr>
            <p:ph type="title"/>
          </p:nvPr>
        </p:nvSpPr>
        <p:spPr>
          <a:xfrm>
            <a:off x="982996" y="971045"/>
            <a:ext cx="10170780" cy="600898"/>
          </a:xfrm>
        </p:spPr>
        <p:txBody>
          <a:bodyPr/>
          <a:lstStyle/>
          <a:p>
            <a:r>
              <a:rPr lang="en-US"/>
              <a:t>Click to edit Master title style</a:t>
            </a:r>
          </a:p>
        </p:txBody>
      </p:sp>
      <p:sp>
        <p:nvSpPr>
          <p:cNvPr id="7" name="Text Placeholder 6">
            <a:extLst>
              <a:ext uri="{FF2B5EF4-FFF2-40B4-BE49-F238E27FC236}">
                <a16:creationId xmlns:a16="http://schemas.microsoft.com/office/drawing/2014/main" id="{EEA8F63B-1DBF-FE8B-D430-36FF824A45B1}"/>
              </a:ext>
            </a:extLst>
          </p:cNvPr>
          <p:cNvSpPr>
            <a:spLocks noGrp="1"/>
          </p:cNvSpPr>
          <p:nvPr>
            <p:ph type="body" sz="quarter" idx="23"/>
          </p:nvPr>
        </p:nvSpPr>
        <p:spPr>
          <a:xfrm>
            <a:off x="1002659" y="1924371"/>
            <a:ext cx="5345889" cy="478630"/>
          </a:xfrm>
        </p:spPr>
        <p:txBody>
          <a:bodyPr/>
          <a:lstStyle>
            <a:lvl1pPr marL="0" indent="0">
              <a:buFontTx/>
              <a:buNone/>
              <a:defRPr b="1">
                <a:solidFill>
                  <a:schemeClr val="accent3"/>
                </a:solidFill>
                <a:latin typeface="Roboto Slab" pitchFamily="50" charset="0"/>
                <a:ea typeface="Roboto Slab" pitchFamily="50" charset="0"/>
              </a:defRPr>
            </a:lvl1pPr>
          </a:lstStyle>
          <a:p>
            <a:pPr lvl="0"/>
            <a:r>
              <a:rPr lang="en-US"/>
              <a:t>Click to edit Master text styles</a:t>
            </a:r>
          </a:p>
        </p:txBody>
      </p:sp>
      <p:sp>
        <p:nvSpPr>
          <p:cNvPr id="11" name="Content Placeholder 10">
            <a:extLst>
              <a:ext uri="{FF2B5EF4-FFF2-40B4-BE49-F238E27FC236}">
                <a16:creationId xmlns:a16="http://schemas.microsoft.com/office/drawing/2014/main" id="{8CE79475-0217-096E-740A-F93DFC000D9F}"/>
              </a:ext>
            </a:extLst>
          </p:cNvPr>
          <p:cNvSpPr>
            <a:spLocks noGrp="1"/>
          </p:cNvSpPr>
          <p:nvPr>
            <p:ph sz="quarter" idx="24"/>
          </p:nvPr>
        </p:nvSpPr>
        <p:spPr>
          <a:xfrm>
            <a:off x="1003299" y="2586038"/>
            <a:ext cx="10170779" cy="336815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33500570"/>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Quote w/photo">
    <p:bg>
      <p:bgPr>
        <a:solidFill>
          <a:schemeClr val="bg1">
            <a:alpha val="10000"/>
          </a:schemeClr>
        </a:solidFill>
        <a:effectLst/>
      </p:bgPr>
    </p:bg>
    <p:spTree>
      <p:nvGrpSpPr>
        <p:cNvPr id="1" name=""/>
        <p:cNvGrpSpPr/>
        <p:nvPr/>
      </p:nvGrpSpPr>
      <p:grpSpPr>
        <a:xfrm>
          <a:off x="0" y="0"/>
          <a:ext cx="0" cy="0"/>
          <a:chOff x="0" y="0"/>
          <a:chExt cx="0" cy="0"/>
        </a:xfrm>
      </p:grpSpPr>
      <p:pic>
        <p:nvPicPr>
          <p:cNvPr id="25" name="Picture 24" descr="A picture containing person, indoor, people, crowd&#10;&#10;AI-generated content may be incorrect.">
            <a:extLst>
              <a:ext uri="{FF2B5EF4-FFF2-40B4-BE49-F238E27FC236}">
                <a16:creationId xmlns:a16="http://schemas.microsoft.com/office/drawing/2014/main" id="{AD33CF56-1E0B-15DA-B8D2-582125EA9440}"/>
              </a:ext>
            </a:extLst>
          </p:cNvPr>
          <p:cNvPicPr>
            <a:picLocks noChangeAspect="1"/>
          </p:cNvPicPr>
          <p:nvPr userDrawn="1"/>
        </p:nvPicPr>
        <p:blipFill>
          <a:blip r:embed="rId2" cstate="screen">
            <a:extLst>
              <a:ext uri="{28A0092B-C50C-407E-A947-70E740481C1C}">
                <a14:useLocalDpi xmlns:a14="http://schemas.microsoft.com/office/drawing/2010/main" val="0"/>
              </a:ext>
            </a:extLst>
          </a:blip>
          <a:srcRect/>
          <a:stretch/>
        </p:blipFill>
        <p:spPr>
          <a:xfrm>
            <a:off x="-17903" y="-1"/>
            <a:ext cx="12209903" cy="6858001"/>
          </a:xfrm>
          <a:prstGeom prst="rect">
            <a:avLst/>
          </a:prstGeom>
        </p:spPr>
      </p:pic>
      <p:sp>
        <p:nvSpPr>
          <p:cNvPr id="15" name="Freeform: Shape 14">
            <a:extLst>
              <a:ext uri="{FF2B5EF4-FFF2-40B4-BE49-F238E27FC236}">
                <a16:creationId xmlns:a16="http://schemas.microsoft.com/office/drawing/2014/main" id="{4DAF0714-05F3-0032-F5CA-3E9020090869}"/>
              </a:ext>
            </a:extLst>
          </p:cNvPr>
          <p:cNvSpPr>
            <a:spLocks/>
          </p:cNvSpPr>
          <p:nvPr userDrawn="1"/>
        </p:nvSpPr>
        <p:spPr>
          <a:xfrm rot="16200000">
            <a:off x="5644884" y="309308"/>
            <a:ext cx="903803" cy="12193581"/>
          </a:xfrm>
          <a:custGeom>
            <a:avLst/>
            <a:gdLst>
              <a:gd name="connsiteX0" fmla="*/ 903803 w 903803"/>
              <a:gd name="connsiteY0" fmla="*/ 12193581 h 12193581"/>
              <a:gd name="connsiteX1" fmla="*/ 350824 w 903803"/>
              <a:gd name="connsiteY1" fmla="*/ 12192013 h 12193581"/>
              <a:gd name="connsiteX2" fmla="*/ 350824 w 903803"/>
              <a:gd name="connsiteY2" fmla="*/ 12192001 h 12193581"/>
              <a:gd name="connsiteX3" fmla="*/ 0 w 903803"/>
              <a:gd name="connsiteY3" fmla="*/ 12192001 h 12193581"/>
              <a:gd name="connsiteX4" fmla="*/ 1 w 903803"/>
              <a:gd name="connsiteY4" fmla="*/ 2 h 12193581"/>
              <a:gd name="connsiteX5" fmla="*/ 365759 w 903803"/>
              <a:gd name="connsiteY5" fmla="*/ 2 h 12193581"/>
              <a:gd name="connsiteX6" fmla="*/ 365759 w 903803"/>
              <a:gd name="connsiteY6" fmla="*/ 1533 h 12193581"/>
              <a:gd name="connsiteX7" fmla="*/ 903802 w 903803"/>
              <a:gd name="connsiteY7" fmla="*/ 0 h 12193581"/>
              <a:gd name="connsiteX8" fmla="*/ 365759 w 903803"/>
              <a:gd name="connsiteY8" fmla="*/ 6048638 h 12193581"/>
              <a:gd name="connsiteX9" fmla="*/ 365759 w 903803"/>
              <a:gd name="connsiteY9" fmla="*/ 6176118 h 12193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03803" h="12193581">
                <a:moveTo>
                  <a:pt x="903803" y="12193581"/>
                </a:moveTo>
                <a:lnTo>
                  <a:pt x="350824" y="12192013"/>
                </a:lnTo>
                <a:lnTo>
                  <a:pt x="350824" y="12192001"/>
                </a:lnTo>
                <a:lnTo>
                  <a:pt x="0" y="12192001"/>
                </a:lnTo>
                <a:lnTo>
                  <a:pt x="1" y="2"/>
                </a:lnTo>
                <a:lnTo>
                  <a:pt x="365759" y="2"/>
                </a:lnTo>
                <a:lnTo>
                  <a:pt x="365759" y="1533"/>
                </a:lnTo>
                <a:lnTo>
                  <a:pt x="903802" y="0"/>
                </a:lnTo>
                <a:lnTo>
                  <a:pt x="365759" y="6048638"/>
                </a:lnTo>
                <a:lnTo>
                  <a:pt x="365759" y="6176118"/>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Rectangle 4">
            <a:extLst>
              <a:ext uri="{FF2B5EF4-FFF2-40B4-BE49-F238E27FC236}">
                <a16:creationId xmlns:a16="http://schemas.microsoft.com/office/drawing/2014/main" id="{C05A17F4-8DD1-4400-C949-ADC6D5E12907}"/>
              </a:ext>
            </a:extLst>
          </p:cNvPr>
          <p:cNvSpPr/>
          <p:nvPr userDrawn="1"/>
        </p:nvSpPr>
        <p:spPr>
          <a:xfrm>
            <a:off x="504826" y="631627"/>
            <a:ext cx="11182347" cy="6089848"/>
          </a:xfrm>
          <a:prstGeom prst="rect">
            <a:avLst/>
          </a:pr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descr="Two people standing facing a crowd of people sitting">
            <a:extLst>
              <a:ext uri="{FF2B5EF4-FFF2-40B4-BE49-F238E27FC236}">
                <a16:creationId xmlns:a16="http://schemas.microsoft.com/office/drawing/2014/main" id="{D2FFC73E-46BC-AD1B-7714-5B70B444E7C4}"/>
              </a:ext>
              <a:ext uri="{C183D7F6-B498-43B3-948B-1728B52AA6E4}">
                <adec:decorative xmlns:adec="http://schemas.microsoft.com/office/drawing/2017/decorative" val="0"/>
              </a:ext>
            </a:extLst>
          </p:cNvPr>
          <p:cNvSpPr/>
          <p:nvPr userDrawn="1"/>
        </p:nvSpPr>
        <p:spPr>
          <a:xfrm>
            <a:off x="1723114" y="1504405"/>
            <a:ext cx="8745773" cy="384919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a:extLst>
              <a:ext uri="{FF2B5EF4-FFF2-40B4-BE49-F238E27FC236}">
                <a16:creationId xmlns:a16="http://schemas.microsoft.com/office/drawing/2014/main" id="{72D95D21-5415-E801-7E9E-3C4A2844C613}"/>
              </a:ext>
              <a:ext uri="{C183D7F6-B498-43B3-948B-1728B52AA6E4}">
                <adec:decorative xmlns:adec="http://schemas.microsoft.com/office/drawing/2017/decorative" val="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229180" y="1815422"/>
            <a:ext cx="438150" cy="247650"/>
          </a:xfrm>
          <a:prstGeom prst="rect">
            <a:avLst/>
          </a:prstGeom>
        </p:spPr>
      </p:pic>
      <p:cxnSp>
        <p:nvCxnSpPr>
          <p:cNvPr id="8" name="Straight Connector 7">
            <a:extLst>
              <a:ext uri="{FF2B5EF4-FFF2-40B4-BE49-F238E27FC236}">
                <a16:creationId xmlns:a16="http://schemas.microsoft.com/office/drawing/2014/main" id="{39071765-7C35-14F5-D2D7-EC5DD3008466}"/>
              </a:ext>
              <a:ext uri="{C183D7F6-B498-43B3-948B-1728B52AA6E4}">
                <adec:decorative xmlns:adec="http://schemas.microsoft.com/office/drawing/2017/decorative" val="1"/>
              </a:ext>
            </a:extLst>
          </p:cNvPr>
          <p:cNvCxnSpPr>
            <a:cxnSpLocks/>
          </p:cNvCxnSpPr>
          <p:nvPr userDrawn="1"/>
        </p:nvCxnSpPr>
        <p:spPr>
          <a:xfrm>
            <a:off x="2929759" y="1961268"/>
            <a:ext cx="6960476"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ext Placeholder 10">
            <a:extLst>
              <a:ext uri="{FF2B5EF4-FFF2-40B4-BE49-F238E27FC236}">
                <a16:creationId xmlns:a16="http://schemas.microsoft.com/office/drawing/2014/main" id="{ACFB6A73-F057-EF5E-68B1-E578613ADA11}"/>
              </a:ext>
            </a:extLst>
          </p:cNvPr>
          <p:cNvSpPr>
            <a:spLocks noGrp="1"/>
          </p:cNvSpPr>
          <p:nvPr>
            <p:ph type="body" sz="quarter" idx="10" hasCustomPrompt="1"/>
          </p:nvPr>
        </p:nvSpPr>
        <p:spPr>
          <a:xfrm>
            <a:off x="2229180" y="2286005"/>
            <a:ext cx="7661055" cy="2610724"/>
          </a:xfrm>
        </p:spPr>
        <p:txBody>
          <a:bodyPr>
            <a:normAutofit/>
          </a:bodyPr>
          <a:lstStyle>
            <a:lvl1pPr marL="0" indent="0">
              <a:lnSpc>
                <a:spcPct val="125000"/>
              </a:lnSpc>
              <a:spcBef>
                <a:spcPts val="0"/>
              </a:spcBef>
              <a:buNone/>
              <a:defRPr sz="3200">
                <a:solidFill>
                  <a:schemeClr val="bg1"/>
                </a:solidFill>
              </a:defRPr>
            </a:lvl1pPr>
          </a:lstStyle>
          <a:p>
            <a:pPr lvl="0"/>
            <a:r>
              <a:rPr lang="en-US"/>
              <a:t>Text featuring a quote or main point </a:t>
            </a:r>
          </a:p>
        </p:txBody>
      </p:sp>
      <p:pic>
        <p:nvPicPr>
          <p:cNvPr id="26" name="Picture 25" descr="Logo&#10;&#10;Description automatically generated">
            <a:extLst>
              <a:ext uri="{FF2B5EF4-FFF2-40B4-BE49-F238E27FC236}">
                <a16:creationId xmlns:a16="http://schemas.microsoft.com/office/drawing/2014/main" id="{66D05722-32A9-BBDE-00A1-FC4AC3B24D70}"/>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9982200" y="136525"/>
            <a:ext cx="1914529" cy="480228"/>
          </a:xfrm>
          <a:prstGeom prst="rect">
            <a:avLst/>
          </a:prstGeom>
        </p:spPr>
      </p:pic>
      <p:sp>
        <p:nvSpPr>
          <p:cNvPr id="2" name="Footer Placeholder 1">
            <a:extLst>
              <a:ext uri="{FF2B5EF4-FFF2-40B4-BE49-F238E27FC236}">
                <a16:creationId xmlns:a16="http://schemas.microsoft.com/office/drawing/2014/main" id="{D558BEC6-D28A-C178-91F4-73544312952D}"/>
              </a:ext>
            </a:extLst>
          </p:cNvPr>
          <p:cNvSpPr>
            <a:spLocks noGrp="1"/>
          </p:cNvSpPr>
          <p:nvPr>
            <p:ph type="ftr" sz="quarter" idx="11"/>
          </p:nvPr>
        </p:nvSpPr>
        <p:spPr/>
        <p:txBody>
          <a:bodyPr/>
          <a:lstStyle>
            <a:lvl1pPr>
              <a:defRPr/>
            </a:lvl1pPr>
          </a:lstStyle>
          <a:p>
            <a:r>
              <a:rPr lang="en-US"/>
              <a:t>Traffic Operations</a:t>
            </a:r>
          </a:p>
        </p:txBody>
      </p:sp>
      <p:sp>
        <p:nvSpPr>
          <p:cNvPr id="3" name="Slide Number Placeholder 2">
            <a:extLst>
              <a:ext uri="{FF2B5EF4-FFF2-40B4-BE49-F238E27FC236}">
                <a16:creationId xmlns:a16="http://schemas.microsoft.com/office/drawing/2014/main" id="{36AAC7B7-A076-DE61-CA4A-EED08338420C}"/>
              </a:ext>
            </a:extLst>
          </p:cNvPr>
          <p:cNvSpPr>
            <a:spLocks noGrp="1"/>
          </p:cNvSpPr>
          <p:nvPr>
            <p:ph type="sldNum" sz="quarter" idx="12"/>
          </p:nvPr>
        </p:nvSpPr>
        <p:spPr/>
        <p:txBody>
          <a:bodyPr/>
          <a:lstStyle/>
          <a:p>
            <a:fld id="{18D65601-5AE2-46FC-B138-694DDD2B510D}" type="slidenum">
              <a:rPr lang="en-US" smtClean="0"/>
              <a:pPr/>
              <a:t>‹#›</a:t>
            </a:fld>
            <a:endParaRPr lang="en-US"/>
          </a:p>
        </p:txBody>
      </p:sp>
    </p:spTree>
    <p:extLst>
      <p:ext uri="{BB962C8B-B14F-4D97-AF65-F5344CB8AC3E}">
        <p14:creationId xmlns:p14="http://schemas.microsoft.com/office/powerpoint/2010/main" val="2548335136"/>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Quote - no photo">
    <p:bg>
      <p:bgPr>
        <a:solidFill>
          <a:schemeClr val="bg1">
            <a:alpha val="10000"/>
          </a:schemeClr>
        </a:solidFill>
        <a:effectLst/>
      </p:bgPr>
    </p:bg>
    <p:spTree>
      <p:nvGrpSpPr>
        <p:cNvPr id="1" name=""/>
        <p:cNvGrpSpPr/>
        <p:nvPr/>
      </p:nvGrpSpPr>
      <p:grpSpPr>
        <a:xfrm>
          <a:off x="0" y="0"/>
          <a:ext cx="0" cy="0"/>
          <a:chOff x="0" y="0"/>
          <a:chExt cx="0" cy="0"/>
        </a:xfrm>
      </p:grpSpPr>
      <p:sp>
        <p:nvSpPr>
          <p:cNvPr id="15" name="Freeform: Shape 14">
            <a:extLst>
              <a:ext uri="{FF2B5EF4-FFF2-40B4-BE49-F238E27FC236}">
                <a16:creationId xmlns:a16="http://schemas.microsoft.com/office/drawing/2014/main" id="{4DAF0714-05F3-0032-F5CA-3E9020090869}"/>
              </a:ext>
            </a:extLst>
          </p:cNvPr>
          <p:cNvSpPr>
            <a:spLocks/>
          </p:cNvSpPr>
          <p:nvPr userDrawn="1"/>
        </p:nvSpPr>
        <p:spPr>
          <a:xfrm rot="16200000">
            <a:off x="5644884" y="309308"/>
            <a:ext cx="903803" cy="12193581"/>
          </a:xfrm>
          <a:custGeom>
            <a:avLst/>
            <a:gdLst>
              <a:gd name="connsiteX0" fmla="*/ 903803 w 903803"/>
              <a:gd name="connsiteY0" fmla="*/ 12193581 h 12193581"/>
              <a:gd name="connsiteX1" fmla="*/ 350824 w 903803"/>
              <a:gd name="connsiteY1" fmla="*/ 12192013 h 12193581"/>
              <a:gd name="connsiteX2" fmla="*/ 350824 w 903803"/>
              <a:gd name="connsiteY2" fmla="*/ 12192001 h 12193581"/>
              <a:gd name="connsiteX3" fmla="*/ 0 w 903803"/>
              <a:gd name="connsiteY3" fmla="*/ 12192001 h 12193581"/>
              <a:gd name="connsiteX4" fmla="*/ 1 w 903803"/>
              <a:gd name="connsiteY4" fmla="*/ 2 h 12193581"/>
              <a:gd name="connsiteX5" fmla="*/ 365759 w 903803"/>
              <a:gd name="connsiteY5" fmla="*/ 2 h 12193581"/>
              <a:gd name="connsiteX6" fmla="*/ 365759 w 903803"/>
              <a:gd name="connsiteY6" fmla="*/ 1533 h 12193581"/>
              <a:gd name="connsiteX7" fmla="*/ 903802 w 903803"/>
              <a:gd name="connsiteY7" fmla="*/ 0 h 12193581"/>
              <a:gd name="connsiteX8" fmla="*/ 365759 w 903803"/>
              <a:gd name="connsiteY8" fmla="*/ 6048638 h 12193581"/>
              <a:gd name="connsiteX9" fmla="*/ 365759 w 903803"/>
              <a:gd name="connsiteY9" fmla="*/ 6176118 h 12193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03803" h="12193581">
                <a:moveTo>
                  <a:pt x="903803" y="12193581"/>
                </a:moveTo>
                <a:lnTo>
                  <a:pt x="350824" y="12192013"/>
                </a:lnTo>
                <a:lnTo>
                  <a:pt x="350824" y="12192001"/>
                </a:lnTo>
                <a:lnTo>
                  <a:pt x="0" y="12192001"/>
                </a:lnTo>
                <a:lnTo>
                  <a:pt x="1" y="2"/>
                </a:lnTo>
                <a:lnTo>
                  <a:pt x="365759" y="2"/>
                </a:lnTo>
                <a:lnTo>
                  <a:pt x="365759" y="1533"/>
                </a:lnTo>
                <a:lnTo>
                  <a:pt x="903802" y="0"/>
                </a:lnTo>
                <a:lnTo>
                  <a:pt x="365759" y="6048638"/>
                </a:lnTo>
                <a:lnTo>
                  <a:pt x="365759" y="6176118"/>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Rectangle 4">
            <a:extLst>
              <a:ext uri="{FF2B5EF4-FFF2-40B4-BE49-F238E27FC236}">
                <a16:creationId xmlns:a16="http://schemas.microsoft.com/office/drawing/2014/main" id="{C05A17F4-8DD1-4400-C949-ADC6D5E12907}"/>
              </a:ext>
            </a:extLst>
          </p:cNvPr>
          <p:cNvSpPr/>
          <p:nvPr userDrawn="1"/>
        </p:nvSpPr>
        <p:spPr>
          <a:xfrm>
            <a:off x="504826" y="631627"/>
            <a:ext cx="11182347" cy="6089848"/>
          </a:xfrm>
          <a:prstGeom prst="rect">
            <a:avLst/>
          </a:pr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descr="Two people standing facing a crowd of people sitting">
            <a:extLst>
              <a:ext uri="{FF2B5EF4-FFF2-40B4-BE49-F238E27FC236}">
                <a16:creationId xmlns:a16="http://schemas.microsoft.com/office/drawing/2014/main" id="{D2FFC73E-46BC-AD1B-7714-5B70B444E7C4}"/>
              </a:ext>
              <a:ext uri="{C183D7F6-B498-43B3-948B-1728B52AA6E4}">
                <adec:decorative xmlns:adec="http://schemas.microsoft.com/office/drawing/2017/decorative" val="0"/>
              </a:ext>
            </a:extLst>
          </p:cNvPr>
          <p:cNvSpPr/>
          <p:nvPr userDrawn="1"/>
        </p:nvSpPr>
        <p:spPr>
          <a:xfrm>
            <a:off x="1723114" y="1504405"/>
            <a:ext cx="8745773" cy="384919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a:extLst>
              <a:ext uri="{FF2B5EF4-FFF2-40B4-BE49-F238E27FC236}">
                <a16:creationId xmlns:a16="http://schemas.microsoft.com/office/drawing/2014/main" id="{72D95D21-5415-E801-7E9E-3C4A2844C613}"/>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229180" y="1815422"/>
            <a:ext cx="438150" cy="247650"/>
          </a:xfrm>
          <a:prstGeom prst="rect">
            <a:avLst/>
          </a:prstGeom>
        </p:spPr>
      </p:pic>
      <p:cxnSp>
        <p:nvCxnSpPr>
          <p:cNvPr id="8" name="Straight Connector 7">
            <a:extLst>
              <a:ext uri="{FF2B5EF4-FFF2-40B4-BE49-F238E27FC236}">
                <a16:creationId xmlns:a16="http://schemas.microsoft.com/office/drawing/2014/main" id="{39071765-7C35-14F5-D2D7-EC5DD3008466}"/>
              </a:ext>
              <a:ext uri="{C183D7F6-B498-43B3-948B-1728B52AA6E4}">
                <adec:decorative xmlns:adec="http://schemas.microsoft.com/office/drawing/2017/decorative" val="1"/>
              </a:ext>
            </a:extLst>
          </p:cNvPr>
          <p:cNvCxnSpPr>
            <a:cxnSpLocks/>
          </p:cNvCxnSpPr>
          <p:nvPr userDrawn="1"/>
        </p:nvCxnSpPr>
        <p:spPr>
          <a:xfrm>
            <a:off x="2929759" y="1961268"/>
            <a:ext cx="6960476"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ext Placeholder 10">
            <a:extLst>
              <a:ext uri="{FF2B5EF4-FFF2-40B4-BE49-F238E27FC236}">
                <a16:creationId xmlns:a16="http://schemas.microsoft.com/office/drawing/2014/main" id="{ACFB6A73-F057-EF5E-68B1-E578613ADA11}"/>
              </a:ext>
            </a:extLst>
          </p:cNvPr>
          <p:cNvSpPr>
            <a:spLocks noGrp="1"/>
          </p:cNvSpPr>
          <p:nvPr>
            <p:ph type="body" sz="quarter" idx="10" hasCustomPrompt="1"/>
          </p:nvPr>
        </p:nvSpPr>
        <p:spPr>
          <a:xfrm>
            <a:off x="2229180" y="2286005"/>
            <a:ext cx="7661055" cy="2610724"/>
          </a:xfrm>
        </p:spPr>
        <p:txBody>
          <a:bodyPr>
            <a:normAutofit/>
          </a:bodyPr>
          <a:lstStyle>
            <a:lvl1pPr marL="0" indent="0">
              <a:lnSpc>
                <a:spcPct val="125000"/>
              </a:lnSpc>
              <a:spcBef>
                <a:spcPts val="0"/>
              </a:spcBef>
              <a:buNone/>
              <a:defRPr sz="3200">
                <a:solidFill>
                  <a:schemeClr val="bg1"/>
                </a:solidFill>
              </a:defRPr>
            </a:lvl1pPr>
          </a:lstStyle>
          <a:p>
            <a:pPr lvl="0"/>
            <a:r>
              <a:rPr lang="en-US"/>
              <a:t>Text featuring a quote or main point </a:t>
            </a:r>
          </a:p>
        </p:txBody>
      </p:sp>
      <p:sp>
        <p:nvSpPr>
          <p:cNvPr id="2" name="Footer Placeholder 1">
            <a:extLst>
              <a:ext uri="{FF2B5EF4-FFF2-40B4-BE49-F238E27FC236}">
                <a16:creationId xmlns:a16="http://schemas.microsoft.com/office/drawing/2014/main" id="{1C0D6657-BF2E-B020-0441-E2AFCF9C4BCD}"/>
              </a:ext>
            </a:extLst>
          </p:cNvPr>
          <p:cNvSpPr>
            <a:spLocks noGrp="1"/>
          </p:cNvSpPr>
          <p:nvPr>
            <p:ph type="ftr" sz="quarter" idx="11"/>
          </p:nvPr>
        </p:nvSpPr>
        <p:spPr/>
        <p:txBody>
          <a:bodyPr/>
          <a:lstStyle/>
          <a:p>
            <a:r>
              <a:rPr lang="en-US"/>
              <a:t>Traffic Operations</a:t>
            </a:r>
          </a:p>
        </p:txBody>
      </p:sp>
      <p:sp>
        <p:nvSpPr>
          <p:cNvPr id="3" name="Slide Number Placeholder 2">
            <a:extLst>
              <a:ext uri="{FF2B5EF4-FFF2-40B4-BE49-F238E27FC236}">
                <a16:creationId xmlns:a16="http://schemas.microsoft.com/office/drawing/2014/main" id="{0BF4A65E-76C1-F264-4BAC-81F45C50FAB8}"/>
              </a:ext>
            </a:extLst>
          </p:cNvPr>
          <p:cNvSpPr>
            <a:spLocks noGrp="1"/>
          </p:cNvSpPr>
          <p:nvPr>
            <p:ph type="sldNum" sz="quarter" idx="12"/>
          </p:nvPr>
        </p:nvSpPr>
        <p:spPr/>
        <p:txBody>
          <a:bodyPr/>
          <a:lstStyle/>
          <a:p>
            <a:fld id="{18D65601-5AE2-46FC-B138-694DDD2B510D}" type="slidenum">
              <a:rPr lang="en-US" smtClean="0"/>
              <a:pPr/>
              <a:t>‹#›</a:t>
            </a:fld>
            <a:endParaRPr lang="en-US"/>
          </a:p>
        </p:txBody>
      </p:sp>
    </p:spTree>
    <p:extLst>
      <p:ext uri="{BB962C8B-B14F-4D97-AF65-F5344CB8AC3E}">
        <p14:creationId xmlns:p14="http://schemas.microsoft.com/office/powerpoint/2010/main" val="3721021711"/>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Content, Large Photo">
    <p:bg>
      <p:bgPr>
        <a:solidFill>
          <a:schemeClr val="bg1">
            <a:alpha val="10000"/>
          </a:schemeClr>
        </a:solidFill>
        <a:effectLst/>
      </p:bgPr>
    </p:bg>
    <p:spTree>
      <p:nvGrpSpPr>
        <p:cNvPr id="1" name=""/>
        <p:cNvGrpSpPr/>
        <p:nvPr/>
      </p:nvGrpSpPr>
      <p:grpSpPr>
        <a:xfrm>
          <a:off x="0" y="0"/>
          <a:ext cx="0" cy="0"/>
          <a:chOff x="0" y="0"/>
          <a:chExt cx="0" cy="0"/>
        </a:xfrm>
      </p:grpSpPr>
      <p:sp>
        <p:nvSpPr>
          <p:cNvPr id="15" name="Freeform: Shape 14">
            <a:extLst>
              <a:ext uri="{FF2B5EF4-FFF2-40B4-BE49-F238E27FC236}">
                <a16:creationId xmlns:a16="http://schemas.microsoft.com/office/drawing/2014/main" id="{4DAF0714-05F3-0032-F5CA-3E9020090869}"/>
              </a:ext>
            </a:extLst>
          </p:cNvPr>
          <p:cNvSpPr>
            <a:spLocks/>
          </p:cNvSpPr>
          <p:nvPr userDrawn="1"/>
        </p:nvSpPr>
        <p:spPr>
          <a:xfrm rot="16200000">
            <a:off x="5644884" y="309308"/>
            <a:ext cx="903803" cy="12193581"/>
          </a:xfrm>
          <a:custGeom>
            <a:avLst/>
            <a:gdLst>
              <a:gd name="connsiteX0" fmla="*/ 903803 w 903803"/>
              <a:gd name="connsiteY0" fmla="*/ 12193581 h 12193581"/>
              <a:gd name="connsiteX1" fmla="*/ 350824 w 903803"/>
              <a:gd name="connsiteY1" fmla="*/ 12192013 h 12193581"/>
              <a:gd name="connsiteX2" fmla="*/ 350824 w 903803"/>
              <a:gd name="connsiteY2" fmla="*/ 12192001 h 12193581"/>
              <a:gd name="connsiteX3" fmla="*/ 0 w 903803"/>
              <a:gd name="connsiteY3" fmla="*/ 12192001 h 12193581"/>
              <a:gd name="connsiteX4" fmla="*/ 1 w 903803"/>
              <a:gd name="connsiteY4" fmla="*/ 2 h 12193581"/>
              <a:gd name="connsiteX5" fmla="*/ 365759 w 903803"/>
              <a:gd name="connsiteY5" fmla="*/ 2 h 12193581"/>
              <a:gd name="connsiteX6" fmla="*/ 365759 w 903803"/>
              <a:gd name="connsiteY6" fmla="*/ 1533 h 12193581"/>
              <a:gd name="connsiteX7" fmla="*/ 903802 w 903803"/>
              <a:gd name="connsiteY7" fmla="*/ 0 h 12193581"/>
              <a:gd name="connsiteX8" fmla="*/ 365759 w 903803"/>
              <a:gd name="connsiteY8" fmla="*/ 6048638 h 12193581"/>
              <a:gd name="connsiteX9" fmla="*/ 365759 w 903803"/>
              <a:gd name="connsiteY9" fmla="*/ 6176118 h 12193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03803" h="12193581">
                <a:moveTo>
                  <a:pt x="903803" y="12193581"/>
                </a:moveTo>
                <a:lnTo>
                  <a:pt x="350824" y="12192013"/>
                </a:lnTo>
                <a:lnTo>
                  <a:pt x="350824" y="12192001"/>
                </a:lnTo>
                <a:lnTo>
                  <a:pt x="0" y="12192001"/>
                </a:lnTo>
                <a:lnTo>
                  <a:pt x="1" y="2"/>
                </a:lnTo>
                <a:lnTo>
                  <a:pt x="365759" y="2"/>
                </a:lnTo>
                <a:lnTo>
                  <a:pt x="365759" y="1533"/>
                </a:lnTo>
                <a:lnTo>
                  <a:pt x="903802" y="0"/>
                </a:lnTo>
                <a:lnTo>
                  <a:pt x="365759" y="6048638"/>
                </a:lnTo>
                <a:lnTo>
                  <a:pt x="365759" y="6176118"/>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Rectangle 4">
            <a:extLst>
              <a:ext uri="{FF2B5EF4-FFF2-40B4-BE49-F238E27FC236}">
                <a16:creationId xmlns:a16="http://schemas.microsoft.com/office/drawing/2014/main" id="{C05A17F4-8DD1-4400-C949-ADC6D5E12907}"/>
              </a:ext>
            </a:extLst>
          </p:cNvPr>
          <p:cNvSpPr/>
          <p:nvPr userDrawn="1"/>
        </p:nvSpPr>
        <p:spPr>
          <a:xfrm>
            <a:off x="504826" y="631627"/>
            <a:ext cx="11182347" cy="6089848"/>
          </a:xfrm>
          <a:prstGeom prst="rect">
            <a:avLst/>
          </a:pr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 name="Straight Connector 1">
            <a:extLst>
              <a:ext uri="{FF2B5EF4-FFF2-40B4-BE49-F238E27FC236}">
                <a16:creationId xmlns:a16="http://schemas.microsoft.com/office/drawing/2014/main" id="{45C574C8-4D30-71E8-0E3B-C0DE3C35EB3F}"/>
              </a:ext>
            </a:extLst>
          </p:cNvPr>
          <p:cNvCxnSpPr/>
          <p:nvPr userDrawn="1"/>
        </p:nvCxnSpPr>
        <p:spPr>
          <a:xfrm>
            <a:off x="1116009" y="1678033"/>
            <a:ext cx="640080" cy="0"/>
          </a:xfrm>
          <a:prstGeom prst="line">
            <a:avLst/>
          </a:prstGeom>
          <a:ln w="57150">
            <a:solidFill>
              <a:schemeClr val="accent3"/>
            </a:solidFill>
          </a:ln>
        </p:spPr>
        <p:style>
          <a:lnRef idx="1">
            <a:schemeClr val="accent1"/>
          </a:lnRef>
          <a:fillRef idx="0">
            <a:schemeClr val="accent1"/>
          </a:fillRef>
          <a:effectRef idx="0">
            <a:schemeClr val="accent1"/>
          </a:effectRef>
          <a:fontRef idx="minor">
            <a:schemeClr val="tx1"/>
          </a:fontRef>
        </p:style>
      </p:cxnSp>
      <p:sp>
        <p:nvSpPr>
          <p:cNvPr id="7" name="Text Placeholder 6">
            <a:extLst>
              <a:ext uri="{FF2B5EF4-FFF2-40B4-BE49-F238E27FC236}">
                <a16:creationId xmlns:a16="http://schemas.microsoft.com/office/drawing/2014/main" id="{2A0868A8-B762-90E2-96E8-E53B3CF7D203}"/>
              </a:ext>
            </a:extLst>
          </p:cNvPr>
          <p:cNvSpPr>
            <a:spLocks noGrp="1"/>
          </p:cNvSpPr>
          <p:nvPr>
            <p:ph type="body" sz="quarter" idx="19" hasCustomPrompt="1"/>
          </p:nvPr>
        </p:nvSpPr>
        <p:spPr>
          <a:xfrm>
            <a:off x="5038724" y="1006474"/>
            <a:ext cx="6648449" cy="1160255"/>
          </a:xfrm>
        </p:spPr>
        <p:txBody>
          <a:bodyPr>
            <a:normAutofit/>
          </a:bodyPr>
          <a:lstStyle>
            <a:lvl1pPr marL="0" indent="0">
              <a:buNone/>
              <a:defRPr sz="1800"/>
            </a:lvl1pPr>
          </a:lstStyle>
          <a:p>
            <a:pPr lvl="0"/>
            <a:r>
              <a:rPr lang="en-US"/>
              <a:t>Click to add text</a:t>
            </a:r>
          </a:p>
        </p:txBody>
      </p:sp>
      <p:sp>
        <p:nvSpPr>
          <p:cNvPr id="13" name="Picture Placeholder 12">
            <a:extLst>
              <a:ext uri="{FF2B5EF4-FFF2-40B4-BE49-F238E27FC236}">
                <a16:creationId xmlns:a16="http://schemas.microsoft.com/office/drawing/2014/main" id="{F249534B-5A44-192B-F52D-64B0541C5BEF}"/>
              </a:ext>
            </a:extLst>
          </p:cNvPr>
          <p:cNvSpPr>
            <a:spLocks noGrp="1"/>
          </p:cNvSpPr>
          <p:nvPr>
            <p:ph type="pic" sz="quarter" idx="20"/>
          </p:nvPr>
        </p:nvSpPr>
        <p:spPr>
          <a:xfrm>
            <a:off x="-6" y="2166732"/>
            <a:ext cx="12192006" cy="4345193"/>
          </a:xfrm>
          <a:custGeom>
            <a:avLst/>
            <a:gdLst>
              <a:gd name="connsiteX0" fmla="*/ 0 w 12192006"/>
              <a:gd name="connsiteY0" fmla="*/ 0 h 4414837"/>
              <a:gd name="connsiteX1" fmla="*/ 12192006 w 12192006"/>
              <a:gd name="connsiteY1" fmla="*/ 0 h 4414837"/>
              <a:gd name="connsiteX2" fmla="*/ 12192006 w 12192006"/>
              <a:gd name="connsiteY2" fmla="*/ 3861767 h 4414837"/>
              <a:gd name="connsiteX3" fmla="*/ 6176124 w 12192006"/>
              <a:gd name="connsiteY3" fmla="*/ 4399669 h 4414837"/>
              <a:gd name="connsiteX4" fmla="*/ 6048644 w 12192006"/>
              <a:gd name="connsiteY4" fmla="*/ 4399669 h 4414837"/>
              <a:gd name="connsiteX5" fmla="*/ 6 w 12192006"/>
              <a:gd name="connsiteY5" fmla="*/ 3861626 h 4414837"/>
              <a:gd name="connsiteX6" fmla="*/ 1539 w 12192006"/>
              <a:gd name="connsiteY6" fmla="*/ 4399669 h 4414837"/>
              <a:gd name="connsiteX7" fmla="*/ 8 w 12192006"/>
              <a:gd name="connsiteY7" fmla="*/ 4399669 h 4414837"/>
              <a:gd name="connsiteX8" fmla="*/ 8 w 12192006"/>
              <a:gd name="connsiteY8" fmla="*/ 4414837 h 4414837"/>
              <a:gd name="connsiteX9" fmla="*/ 0 w 12192006"/>
              <a:gd name="connsiteY9" fmla="*/ 4414837 h 4414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6" h="4414837">
                <a:moveTo>
                  <a:pt x="0" y="0"/>
                </a:moveTo>
                <a:lnTo>
                  <a:pt x="12192006" y="0"/>
                </a:lnTo>
                <a:lnTo>
                  <a:pt x="12192006" y="3861767"/>
                </a:lnTo>
                <a:lnTo>
                  <a:pt x="6176124" y="4399669"/>
                </a:lnTo>
                <a:lnTo>
                  <a:pt x="6048644" y="4399669"/>
                </a:lnTo>
                <a:lnTo>
                  <a:pt x="6" y="3861626"/>
                </a:lnTo>
                <a:lnTo>
                  <a:pt x="1539" y="4399669"/>
                </a:lnTo>
                <a:lnTo>
                  <a:pt x="8" y="4399669"/>
                </a:lnTo>
                <a:lnTo>
                  <a:pt x="8" y="4414837"/>
                </a:lnTo>
                <a:lnTo>
                  <a:pt x="0" y="4414837"/>
                </a:lnTo>
                <a:close/>
              </a:path>
            </a:pathLst>
          </a:custGeom>
        </p:spPr>
        <p:txBody>
          <a:bodyPr wrap="square">
            <a:noAutofit/>
          </a:bodyPr>
          <a:lstStyle/>
          <a:p>
            <a:endParaRPr lang="en-US"/>
          </a:p>
        </p:txBody>
      </p:sp>
      <p:sp>
        <p:nvSpPr>
          <p:cNvPr id="3" name="Footer Placeholder 2">
            <a:extLst>
              <a:ext uri="{FF2B5EF4-FFF2-40B4-BE49-F238E27FC236}">
                <a16:creationId xmlns:a16="http://schemas.microsoft.com/office/drawing/2014/main" id="{9C3F4A59-9925-C745-8E96-6F0AE290D969}"/>
              </a:ext>
            </a:extLst>
          </p:cNvPr>
          <p:cNvSpPr>
            <a:spLocks noGrp="1"/>
          </p:cNvSpPr>
          <p:nvPr>
            <p:ph type="ftr" sz="quarter" idx="21"/>
          </p:nvPr>
        </p:nvSpPr>
        <p:spPr/>
        <p:txBody>
          <a:bodyPr/>
          <a:lstStyle/>
          <a:p>
            <a:r>
              <a:rPr lang="en-US"/>
              <a:t>Traffic Operations</a:t>
            </a:r>
          </a:p>
        </p:txBody>
      </p:sp>
      <p:sp>
        <p:nvSpPr>
          <p:cNvPr id="6" name="Slide Number Placeholder 5">
            <a:extLst>
              <a:ext uri="{FF2B5EF4-FFF2-40B4-BE49-F238E27FC236}">
                <a16:creationId xmlns:a16="http://schemas.microsoft.com/office/drawing/2014/main" id="{BD51DCA0-495F-4D80-AE01-C9E53B571566}"/>
              </a:ext>
            </a:extLst>
          </p:cNvPr>
          <p:cNvSpPr>
            <a:spLocks noGrp="1"/>
          </p:cNvSpPr>
          <p:nvPr>
            <p:ph type="sldNum" sz="quarter" idx="22"/>
          </p:nvPr>
        </p:nvSpPr>
        <p:spPr/>
        <p:txBody>
          <a:bodyPr/>
          <a:lstStyle/>
          <a:p>
            <a:fld id="{18D65601-5AE2-46FC-B138-694DDD2B510D}" type="slidenum">
              <a:rPr lang="en-US" smtClean="0"/>
              <a:pPr/>
              <a:t>‹#›</a:t>
            </a:fld>
            <a:endParaRPr lang="en-US"/>
          </a:p>
        </p:txBody>
      </p:sp>
      <p:sp>
        <p:nvSpPr>
          <p:cNvPr id="10" name="Title 7">
            <a:extLst>
              <a:ext uri="{FF2B5EF4-FFF2-40B4-BE49-F238E27FC236}">
                <a16:creationId xmlns:a16="http://schemas.microsoft.com/office/drawing/2014/main" id="{46E24F8D-9AD1-97FD-3BEB-EC02F6913C34}"/>
              </a:ext>
            </a:extLst>
          </p:cNvPr>
          <p:cNvSpPr>
            <a:spLocks noGrp="1"/>
          </p:cNvSpPr>
          <p:nvPr>
            <p:ph type="title"/>
          </p:nvPr>
        </p:nvSpPr>
        <p:spPr>
          <a:xfrm>
            <a:off x="982996" y="971045"/>
            <a:ext cx="4054138" cy="600898"/>
          </a:xfrm>
        </p:spPr>
        <p:txBody>
          <a:bodyPr/>
          <a:lstStyle/>
          <a:p>
            <a:r>
              <a:rPr lang="en-US"/>
              <a:t>Click to edit Master title style</a:t>
            </a:r>
          </a:p>
        </p:txBody>
      </p:sp>
    </p:spTree>
    <p:extLst>
      <p:ext uri="{BB962C8B-B14F-4D97-AF65-F5344CB8AC3E}">
        <p14:creationId xmlns:p14="http://schemas.microsoft.com/office/powerpoint/2010/main" val="2436675121"/>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Large Photo">
    <p:bg>
      <p:bgPr>
        <a:solidFill>
          <a:schemeClr val="bg1">
            <a:alpha val="10000"/>
          </a:schemeClr>
        </a:solidFill>
        <a:effectLst/>
      </p:bgPr>
    </p:bg>
    <p:spTree>
      <p:nvGrpSpPr>
        <p:cNvPr id="1" name=""/>
        <p:cNvGrpSpPr/>
        <p:nvPr/>
      </p:nvGrpSpPr>
      <p:grpSpPr>
        <a:xfrm>
          <a:off x="0" y="0"/>
          <a:ext cx="0" cy="0"/>
          <a:chOff x="0" y="0"/>
          <a:chExt cx="0" cy="0"/>
        </a:xfrm>
      </p:grpSpPr>
      <p:sp>
        <p:nvSpPr>
          <p:cNvPr id="15" name="Freeform: Shape 14">
            <a:extLst>
              <a:ext uri="{FF2B5EF4-FFF2-40B4-BE49-F238E27FC236}">
                <a16:creationId xmlns:a16="http://schemas.microsoft.com/office/drawing/2014/main" id="{4DAF0714-05F3-0032-F5CA-3E9020090869}"/>
              </a:ext>
            </a:extLst>
          </p:cNvPr>
          <p:cNvSpPr>
            <a:spLocks/>
          </p:cNvSpPr>
          <p:nvPr userDrawn="1"/>
        </p:nvSpPr>
        <p:spPr>
          <a:xfrm rot="16200000">
            <a:off x="5644884" y="309308"/>
            <a:ext cx="903803" cy="12193581"/>
          </a:xfrm>
          <a:custGeom>
            <a:avLst/>
            <a:gdLst>
              <a:gd name="connsiteX0" fmla="*/ 903803 w 903803"/>
              <a:gd name="connsiteY0" fmla="*/ 12193581 h 12193581"/>
              <a:gd name="connsiteX1" fmla="*/ 350824 w 903803"/>
              <a:gd name="connsiteY1" fmla="*/ 12192013 h 12193581"/>
              <a:gd name="connsiteX2" fmla="*/ 350824 w 903803"/>
              <a:gd name="connsiteY2" fmla="*/ 12192001 h 12193581"/>
              <a:gd name="connsiteX3" fmla="*/ 0 w 903803"/>
              <a:gd name="connsiteY3" fmla="*/ 12192001 h 12193581"/>
              <a:gd name="connsiteX4" fmla="*/ 1 w 903803"/>
              <a:gd name="connsiteY4" fmla="*/ 2 h 12193581"/>
              <a:gd name="connsiteX5" fmla="*/ 365759 w 903803"/>
              <a:gd name="connsiteY5" fmla="*/ 2 h 12193581"/>
              <a:gd name="connsiteX6" fmla="*/ 365759 w 903803"/>
              <a:gd name="connsiteY6" fmla="*/ 1533 h 12193581"/>
              <a:gd name="connsiteX7" fmla="*/ 903802 w 903803"/>
              <a:gd name="connsiteY7" fmla="*/ 0 h 12193581"/>
              <a:gd name="connsiteX8" fmla="*/ 365759 w 903803"/>
              <a:gd name="connsiteY8" fmla="*/ 6048638 h 12193581"/>
              <a:gd name="connsiteX9" fmla="*/ 365759 w 903803"/>
              <a:gd name="connsiteY9" fmla="*/ 6176118 h 12193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03803" h="12193581">
                <a:moveTo>
                  <a:pt x="903803" y="12193581"/>
                </a:moveTo>
                <a:lnTo>
                  <a:pt x="350824" y="12192013"/>
                </a:lnTo>
                <a:lnTo>
                  <a:pt x="350824" y="12192001"/>
                </a:lnTo>
                <a:lnTo>
                  <a:pt x="0" y="12192001"/>
                </a:lnTo>
                <a:lnTo>
                  <a:pt x="1" y="2"/>
                </a:lnTo>
                <a:lnTo>
                  <a:pt x="365759" y="2"/>
                </a:lnTo>
                <a:lnTo>
                  <a:pt x="365759" y="1533"/>
                </a:lnTo>
                <a:lnTo>
                  <a:pt x="903802" y="0"/>
                </a:lnTo>
                <a:lnTo>
                  <a:pt x="365759" y="6048638"/>
                </a:lnTo>
                <a:lnTo>
                  <a:pt x="365759" y="6176118"/>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Picture Placeholder 9">
            <a:extLst>
              <a:ext uri="{FF2B5EF4-FFF2-40B4-BE49-F238E27FC236}">
                <a16:creationId xmlns:a16="http://schemas.microsoft.com/office/drawing/2014/main" id="{34527C79-8844-0647-DF93-238276B5A4E0}"/>
              </a:ext>
            </a:extLst>
          </p:cNvPr>
          <p:cNvSpPr>
            <a:spLocks noGrp="1"/>
          </p:cNvSpPr>
          <p:nvPr>
            <p:ph type="pic" sz="quarter" idx="10"/>
          </p:nvPr>
        </p:nvSpPr>
        <p:spPr>
          <a:xfrm>
            <a:off x="0" y="626164"/>
            <a:ext cx="12192000" cy="5884173"/>
          </a:xfrm>
          <a:custGeom>
            <a:avLst/>
            <a:gdLst>
              <a:gd name="connsiteX0" fmla="*/ 0 w 12192000"/>
              <a:gd name="connsiteY0" fmla="*/ 5328033 h 5884173"/>
              <a:gd name="connsiteX1" fmla="*/ 1533 w 12192000"/>
              <a:gd name="connsiteY1" fmla="*/ 5866076 h 5884173"/>
              <a:gd name="connsiteX2" fmla="*/ 2 w 12192000"/>
              <a:gd name="connsiteY2" fmla="*/ 5866076 h 5884173"/>
              <a:gd name="connsiteX3" fmla="*/ 2 w 12192000"/>
              <a:gd name="connsiteY3" fmla="*/ 5884173 h 5884173"/>
              <a:gd name="connsiteX4" fmla="*/ 0 w 12192000"/>
              <a:gd name="connsiteY4" fmla="*/ 5884173 h 5884173"/>
              <a:gd name="connsiteX5" fmla="*/ 0 w 12192000"/>
              <a:gd name="connsiteY5" fmla="*/ 0 h 5884173"/>
              <a:gd name="connsiteX6" fmla="*/ 12192000 w 12192000"/>
              <a:gd name="connsiteY6" fmla="*/ 0 h 5884173"/>
              <a:gd name="connsiteX7" fmla="*/ 12192000 w 12192000"/>
              <a:gd name="connsiteY7" fmla="*/ 5328174 h 5884173"/>
              <a:gd name="connsiteX8" fmla="*/ 6176118 w 12192000"/>
              <a:gd name="connsiteY8" fmla="*/ 5866076 h 5884173"/>
              <a:gd name="connsiteX9" fmla="*/ 6048638 w 12192000"/>
              <a:gd name="connsiteY9" fmla="*/ 5866076 h 5884173"/>
              <a:gd name="connsiteX10" fmla="*/ 0 w 12192000"/>
              <a:gd name="connsiteY10" fmla="*/ 5328033 h 5884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2000" h="5884173">
                <a:moveTo>
                  <a:pt x="0" y="5328033"/>
                </a:moveTo>
                <a:lnTo>
                  <a:pt x="1533" y="5866076"/>
                </a:lnTo>
                <a:lnTo>
                  <a:pt x="2" y="5866076"/>
                </a:lnTo>
                <a:lnTo>
                  <a:pt x="2" y="5884173"/>
                </a:lnTo>
                <a:lnTo>
                  <a:pt x="0" y="5884173"/>
                </a:lnTo>
                <a:close/>
                <a:moveTo>
                  <a:pt x="0" y="0"/>
                </a:moveTo>
                <a:lnTo>
                  <a:pt x="12192000" y="0"/>
                </a:lnTo>
                <a:lnTo>
                  <a:pt x="12192000" y="5328174"/>
                </a:lnTo>
                <a:lnTo>
                  <a:pt x="6176118" y="5866076"/>
                </a:lnTo>
                <a:lnTo>
                  <a:pt x="6048638" y="5866076"/>
                </a:lnTo>
                <a:lnTo>
                  <a:pt x="0" y="5328033"/>
                </a:lnTo>
                <a:close/>
              </a:path>
            </a:pathLst>
          </a:custGeom>
        </p:spPr>
        <p:txBody>
          <a:bodyPr wrap="square">
            <a:noAutofit/>
          </a:bodyPr>
          <a:lstStyle/>
          <a:p>
            <a:endParaRPr lang="en-US"/>
          </a:p>
        </p:txBody>
      </p:sp>
      <p:sp>
        <p:nvSpPr>
          <p:cNvPr id="2" name="Footer Placeholder 1">
            <a:extLst>
              <a:ext uri="{FF2B5EF4-FFF2-40B4-BE49-F238E27FC236}">
                <a16:creationId xmlns:a16="http://schemas.microsoft.com/office/drawing/2014/main" id="{DEB17D34-7F83-DF23-77A2-D49FA5174CA1}"/>
              </a:ext>
            </a:extLst>
          </p:cNvPr>
          <p:cNvSpPr>
            <a:spLocks noGrp="1"/>
          </p:cNvSpPr>
          <p:nvPr>
            <p:ph type="ftr" sz="quarter" idx="11"/>
          </p:nvPr>
        </p:nvSpPr>
        <p:spPr/>
        <p:txBody>
          <a:bodyPr/>
          <a:lstStyle/>
          <a:p>
            <a:r>
              <a:rPr lang="en-US"/>
              <a:t>Traffic Operations</a:t>
            </a:r>
          </a:p>
        </p:txBody>
      </p:sp>
      <p:sp>
        <p:nvSpPr>
          <p:cNvPr id="3" name="Slide Number Placeholder 2">
            <a:extLst>
              <a:ext uri="{FF2B5EF4-FFF2-40B4-BE49-F238E27FC236}">
                <a16:creationId xmlns:a16="http://schemas.microsoft.com/office/drawing/2014/main" id="{142BC0E9-C31D-25FA-C85A-44687B06DF00}"/>
              </a:ext>
            </a:extLst>
          </p:cNvPr>
          <p:cNvSpPr>
            <a:spLocks noGrp="1"/>
          </p:cNvSpPr>
          <p:nvPr>
            <p:ph type="sldNum" sz="quarter" idx="12"/>
          </p:nvPr>
        </p:nvSpPr>
        <p:spPr/>
        <p:txBody>
          <a:bodyPr/>
          <a:lstStyle/>
          <a:p>
            <a:fld id="{18D65601-5AE2-46FC-B138-694DDD2B510D}" type="slidenum">
              <a:rPr lang="en-US" smtClean="0"/>
              <a:pPr/>
              <a:t>‹#›</a:t>
            </a:fld>
            <a:endParaRPr lang="en-US"/>
          </a:p>
        </p:txBody>
      </p:sp>
    </p:spTree>
    <p:extLst>
      <p:ext uri="{BB962C8B-B14F-4D97-AF65-F5344CB8AC3E}">
        <p14:creationId xmlns:p14="http://schemas.microsoft.com/office/powerpoint/2010/main" val="215748351"/>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mp; Content - Subheading">
    <p:bg>
      <p:bgPr>
        <a:solidFill>
          <a:schemeClr val="bg1">
            <a:alpha val="10000"/>
          </a:schemeClr>
        </a:solidFill>
        <a:effectLst/>
      </p:bgPr>
    </p:bg>
    <p:spTree>
      <p:nvGrpSpPr>
        <p:cNvPr id="1" name=""/>
        <p:cNvGrpSpPr/>
        <p:nvPr/>
      </p:nvGrpSpPr>
      <p:grpSpPr>
        <a:xfrm>
          <a:off x="0" y="0"/>
          <a:ext cx="0" cy="0"/>
          <a:chOff x="0" y="0"/>
          <a:chExt cx="0" cy="0"/>
        </a:xfrm>
      </p:grpSpPr>
      <p:sp>
        <p:nvSpPr>
          <p:cNvPr id="15" name="Freeform: Shape 14">
            <a:extLst>
              <a:ext uri="{FF2B5EF4-FFF2-40B4-BE49-F238E27FC236}">
                <a16:creationId xmlns:a16="http://schemas.microsoft.com/office/drawing/2014/main" id="{4DAF0714-05F3-0032-F5CA-3E9020090869}"/>
              </a:ext>
            </a:extLst>
          </p:cNvPr>
          <p:cNvSpPr>
            <a:spLocks/>
          </p:cNvSpPr>
          <p:nvPr userDrawn="1"/>
        </p:nvSpPr>
        <p:spPr>
          <a:xfrm rot="16200000">
            <a:off x="5644884" y="309308"/>
            <a:ext cx="903803" cy="12193581"/>
          </a:xfrm>
          <a:custGeom>
            <a:avLst/>
            <a:gdLst>
              <a:gd name="connsiteX0" fmla="*/ 903803 w 903803"/>
              <a:gd name="connsiteY0" fmla="*/ 12193581 h 12193581"/>
              <a:gd name="connsiteX1" fmla="*/ 350824 w 903803"/>
              <a:gd name="connsiteY1" fmla="*/ 12192013 h 12193581"/>
              <a:gd name="connsiteX2" fmla="*/ 350824 w 903803"/>
              <a:gd name="connsiteY2" fmla="*/ 12192001 h 12193581"/>
              <a:gd name="connsiteX3" fmla="*/ 0 w 903803"/>
              <a:gd name="connsiteY3" fmla="*/ 12192001 h 12193581"/>
              <a:gd name="connsiteX4" fmla="*/ 1 w 903803"/>
              <a:gd name="connsiteY4" fmla="*/ 2 h 12193581"/>
              <a:gd name="connsiteX5" fmla="*/ 365759 w 903803"/>
              <a:gd name="connsiteY5" fmla="*/ 2 h 12193581"/>
              <a:gd name="connsiteX6" fmla="*/ 365759 w 903803"/>
              <a:gd name="connsiteY6" fmla="*/ 1533 h 12193581"/>
              <a:gd name="connsiteX7" fmla="*/ 903802 w 903803"/>
              <a:gd name="connsiteY7" fmla="*/ 0 h 12193581"/>
              <a:gd name="connsiteX8" fmla="*/ 365759 w 903803"/>
              <a:gd name="connsiteY8" fmla="*/ 6048638 h 12193581"/>
              <a:gd name="connsiteX9" fmla="*/ 365759 w 903803"/>
              <a:gd name="connsiteY9" fmla="*/ 6176118 h 12193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03803" h="12193581">
                <a:moveTo>
                  <a:pt x="903803" y="12193581"/>
                </a:moveTo>
                <a:lnTo>
                  <a:pt x="350824" y="12192013"/>
                </a:lnTo>
                <a:lnTo>
                  <a:pt x="350824" y="12192001"/>
                </a:lnTo>
                <a:lnTo>
                  <a:pt x="0" y="12192001"/>
                </a:lnTo>
                <a:lnTo>
                  <a:pt x="1" y="2"/>
                </a:lnTo>
                <a:lnTo>
                  <a:pt x="365759" y="2"/>
                </a:lnTo>
                <a:lnTo>
                  <a:pt x="365759" y="1533"/>
                </a:lnTo>
                <a:lnTo>
                  <a:pt x="903802" y="0"/>
                </a:lnTo>
                <a:lnTo>
                  <a:pt x="365759" y="6048638"/>
                </a:lnTo>
                <a:lnTo>
                  <a:pt x="365759" y="6176118"/>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Rectangle 4">
            <a:extLst>
              <a:ext uri="{FF2B5EF4-FFF2-40B4-BE49-F238E27FC236}">
                <a16:creationId xmlns:a16="http://schemas.microsoft.com/office/drawing/2014/main" id="{C05A17F4-8DD1-4400-C949-ADC6D5E12907}"/>
              </a:ext>
            </a:extLst>
          </p:cNvPr>
          <p:cNvSpPr/>
          <p:nvPr userDrawn="1"/>
        </p:nvSpPr>
        <p:spPr>
          <a:xfrm>
            <a:off x="504826" y="631627"/>
            <a:ext cx="11182347" cy="6089848"/>
          </a:xfrm>
          <a:prstGeom prst="rect">
            <a:avLst/>
          </a:pr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 name="Straight Connector 1">
            <a:extLst>
              <a:ext uri="{FF2B5EF4-FFF2-40B4-BE49-F238E27FC236}">
                <a16:creationId xmlns:a16="http://schemas.microsoft.com/office/drawing/2014/main" id="{59085B86-E5B5-DA36-21F3-B16661F98029}"/>
              </a:ext>
            </a:extLst>
          </p:cNvPr>
          <p:cNvCxnSpPr/>
          <p:nvPr userDrawn="1"/>
        </p:nvCxnSpPr>
        <p:spPr>
          <a:xfrm>
            <a:off x="1116009" y="1678033"/>
            <a:ext cx="640080" cy="0"/>
          </a:xfrm>
          <a:prstGeom prst="line">
            <a:avLst/>
          </a:prstGeom>
          <a:ln w="57150">
            <a:solidFill>
              <a:schemeClr val="accent3"/>
            </a:solidFill>
          </a:ln>
        </p:spPr>
        <p:style>
          <a:lnRef idx="1">
            <a:schemeClr val="accent1"/>
          </a:lnRef>
          <a:fillRef idx="0">
            <a:schemeClr val="accent1"/>
          </a:fillRef>
          <a:effectRef idx="0">
            <a:schemeClr val="accent1"/>
          </a:effectRef>
          <a:fontRef idx="minor">
            <a:schemeClr val="tx1"/>
          </a:fontRef>
        </p:style>
      </p:cxnSp>
      <p:sp>
        <p:nvSpPr>
          <p:cNvPr id="7" name="Text Placeholder 6">
            <a:extLst>
              <a:ext uri="{FF2B5EF4-FFF2-40B4-BE49-F238E27FC236}">
                <a16:creationId xmlns:a16="http://schemas.microsoft.com/office/drawing/2014/main" id="{A02DEBAA-E6A4-17CA-83CC-13B824F65DD1}"/>
              </a:ext>
            </a:extLst>
          </p:cNvPr>
          <p:cNvSpPr>
            <a:spLocks noGrp="1"/>
          </p:cNvSpPr>
          <p:nvPr>
            <p:ph type="body" sz="quarter" idx="19" hasCustomPrompt="1"/>
          </p:nvPr>
        </p:nvSpPr>
        <p:spPr>
          <a:xfrm>
            <a:off x="1022031" y="4412339"/>
            <a:ext cx="10147936" cy="574222"/>
          </a:xfrm>
          <a:prstGeom prst="rect">
            <a:avLst/>
          </a:prstGeom>
        </p:spPr>
        <p:txBody>
          <a:bodyPr/>
          <a:lstStyle>
            <a:lvl1pPr marL="0" indent="0">
              <a:buNone/>
              <a:defRPr b="1">
                <a:solidFill>
                  <a:schemeClr val="accent3"/>
                </a:solidFill>
                <a:latin typeface="Roboto Slab" pitchFamily="50" charset="0"/>
                <a:ea typeface="Roboto Slab" pitchFamily="50" charset="0"/>
              </a:defRPr>
            </a:lvl1pPr>
          </a:lstStyle>
          <a:p>
            <a:pPr lvl="0"/>
            <a:r>
              <a:rPr lang="en-US"/>
              <a:t>Subheading</a:t>
            </a:r>
          </a:p>
        </p:txBody>
      </p:sp>
      <p:sp>
        <p:nvSpPr>
          <p:cNvPr id="6" name="Footer Placeholder 5">
            <a:extLst>
              <a:ext uri="{FF2B5EF4-FFF2-40B4-BE49-F238E27FC236}">
                <a16:creationId xmlns:a16="http://schemas.microsoft.com/office/drawing/2014/main" id="{D861AE4B-2399-D168-2E88-A4AD51366A67}"/>
              </a:ext>
            </a:extLst>
          </p:cNvPr>
          <p:cNvSpPr>
            <a:spLocks noGrp="1"/>
          </p:cNvSpPr>
          <p:nvPr>
            <p:ph type="ftr" sz="quarter" idx="20"/>
          </p:nvPr>
        </p:nvSpPr>
        <p:spPr/>
        <p:txBody>
          <a:bodyPr/>
          <a:lstStyle/>
          <a:p>
            <a:r>
              <a:rPr lang="en-US"/>
              <a:t>Traffic Operations</a:t>
            </a:r>
          </a:p>
        </p:txBody>
      </p:sp>
      <p:sp>
        <p:nvSpPr>
          <p:cNvPr id="8" name="Slide Number Placeholder 7">
            <a:extLst>
              <a:ext uri="{FF2B5EF4-FFF2-40B4-BE49-F238E27FC236}">
                <a16:creationId xmlns:a16="http://schemas.microsoft.com/office/drawing/2014/main" id="{64B9721E-A5F6-D2AB-0C62-59BDF018A58F}"/>
              </a:ext>
            </a:extLst>
          </p:cNvPr>
          <p:cNvSpPr>
            <a:spLocks noGrp="1"/>
          </p:cNvSpPr>
          <p:nvPr>
            <p:ph type="sldNum" sz="quarter" idx="21"/>
          </p:nvPr>
        </p:nvSpPr>
        <p:spPr/>
        <p:txBody>
          <a:bodyPr/>
          <a:lstStyle/>
          <a:p>
            <a:fld id="{18D65601-5AE2-46FC-B138-694DDD2B510D}" type="slidenum">
              <a:rPr lang="en-US" smtClean="0"/>
              <a:pPr/>
              <a:t>‹#›</a:t>
            </a:fld>
            <a:endParaRPr lang="en-US"/>
          </a:p>
        </p:txBody>
      </p:sp>
      <p:sp>
        <p:nvSpPr>
          <p:cNvPr id="11" name="Title 7">
            <a:extLst>
              <a:ext uri="{FF2B5EF4-FFF2-40B4-BE49-F238E27FC236}">
                <a16:creationId xmlns:a16="http://schemas.microsoft.com/office/drawing/2014/main" id="{8403E28D-F2E6-285E-1638-75A2B98A5369}"/>
              </a:ext>
            </a:extLst>
          </p:cNvPr>
          <p:cNvSpPr>
            <a:spLocks noGrp="1"/>
          </p:cNvSpPr>
          <p:nvPr>
            <p:ph type="title"/>
          </p:nvPr>
        </p:nvSpPr>
        <p:spPr>
          <a:xfrm>
            <a:off x="982996" y="971045"/>
            <a:ext cx="10170780" cy="600898"/>
          </a:xfrm>
        </p:spPr>
        <p:txBody>
          <a:bodyPr/>
          <a:lstStyle/>
          <a:p>
            <a:r>
              <a:rPr lang="en-US"/>
              <a:t>Click to edit Master title style</a:t>
            </a:r>
          </a:p>
        </p:txBody>
      </p:sp>
      <p:sp>
        <p:nvSpPr>
          <p:cNvPr id="13" name="Text Placeholder 12">
            <a:extLst>
              <a:ext uri="{FF2B5EF4-FFF2-40B4-BE49-F238E27FC236}">
                <a16:creationId xmlns:a16="http://schemas.microsoft.com/office/drawing/2014/main" id="{839C2B2E-F65B-FB39-EE63-D7C2F65248A0}"/>
              </a:ext>
            </a:extLst>
          </p:cNvPr>
          <p:cNvSpPr>
            <a:spLocks noGrp="1"/>
          </p:cNvSpPr>
          <p:nvPr>
            <p:ph type="body" sz="quarter" idx="22"/>
          </p:nvPr>
        </p:nvSpPr>
        <p:spPr>
          <a:xfrm>
            <a:off x="1006474" y="1920875"/>
            <a:ext cx="10147302" cy="249146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43397073"/>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Logo&#10;&#10;Description automatically generated">
            <a:extLst>
              <a:ext uri="{FF2B5EF4-FFF2-40B4-BE49-F238E27FC236}">
                <a16:creationId xmlns:a16="http://schemas.microsoft.com/office/drawing/2014/main" id="{A54E74DE-D9A6-8BE3-B8A9-4AACD9ABFA1F}"/>
              </a:ext>
            </a:extLst>
          </p:cNvPr>
          <p:cNvPicPr>
            <a:picLocks noChangeAspect="1"/>
          </p:cNvPicPr>
          <p:nvPr userDrawn="1"/>
        </p:nvPicPr>
        <p:blipFill>
          <a:blip r:embed="rId33" cstate="print">
            <a:extLst>
              <a:ext uri="{28A0092B-C50C-407E-A947-70E740481C1C}">
                <a14:useLocalDpi xmlns:a14="http://schemas.microsoft.com/office/drawing/2010/main"/>
              </a:ext>
            </a:extLst>
          </a:blip>
          <a:stretch>
            <a:fillRect/>
          </a:stretch>
        </p:blipFill>
        <p:spPr>
          <a:xfrm>
            <a:off x="9982200" y="136525"/>
            <a:ext cx="1914529" cy="480228"/>
          </a:xfrm>
          <a:prstGeom prst="rect">
            <a:avLst/>
          </a:prstGeom>
        </p:spPr>
      </p:pic>
      <p:sp>
        <p:nvSpPr>
          <p:cNvPr id="9" name="Footer Placeholder 4">
            <a:extLst>
              <a:ext uri="{FF2B5EF4-FFF2-40B4-BE49-F238E27FC236}">
                <a16:creationId xmlns:a16="http://schemas.microsoft.com/office/drawing/2014/main" id="{44571705-2E20-024A-15CB-E3138EDEC61B}"/>
              </a:ext>
            </a:extLst>
          </p:cNvPr>
          <p:cNvSpPr>
            <a:spLocks noGrp="1"/>
          </p:cNvSpPr>
          <p:nvPr>
            <p:ph type="ftr" sz="quarter" idx="3"/>
          </p:nvPr>
        </p:nvSpPr>
        <p:spPr>
          <a:xfrm>
            <a:off x="503212" y="6356350"/>
            <a:ext cx="2921475" cy="365125"/>
          </a:xfrm>
          <a:prstGeom prst="rect">
            <a:avLst/>
          </a:prstGeom>
          <a:noFill/>
          <a:ln>
            <a:noFill/>
          </a:ln>
        </p:spPr>
        <p:txBody>
          <a:bodyPr lIns="0" rIns="0" anchor="ctr"/>
          <a:lstStyle>
            <a:lvl1pPr algn="l">
              <a:defRPr sz="800" spc="150" baseline="0">
                <a:solidFill>
                  <a:schemeClr val="bg1"/>
                </a:solidFill>
              </a:defRPr>
            </a:lvl1pPr>
          </a:lstStyle>
          <a:p>
            <a:r>
              <a:rPr lang="en-US"/>
              <a:t>Traffic Operations</a:t>
            </a:r>
          </a:p>
        </p:txBody>
      </p:sp>
      <p:sp>
        <p:nvSpPr>
          <p:cNvPr id="10" name="Slide Number Placeholder 5">
            <a:extLst>
              <a:ext uri="{FF2B5EF4-FFF2-40B4-BE49-F238E27FC236}">
                <a16:creationId xmlns:a16="http://schemas.microsoft.com/office/drawing/2014/main" id="{C30EE630-9E25-FA1D-173D-B34329DA9536}"/>
              </a:ext>
            </a:extLst>
          </p:cNvPr>
          <p:cNvSpPr>
            <a:spLocks noGrp="1"/>
          </p:cNvSpPr>
          <p:nvPr>
            <p:ph type="sldNum" sz="quarter" idx="4"/>
          </p:nvPr>
        </p:nvSpPr>
        <p:spPr>
          <a:xfrm>
            <a:off x="10510344" y="6356350"/>
            <a:ext cx="1178419" cy="365125"/>
          </a:xfrm>
          <a:prstGeom prst="rect">
            <a:avLst/>
          </a:prstGeom>
        </p:spPr>
        <p:txBody>
          <a:bodyPr lIns="0" rIns="0" anchor="ctr"/>
          <a:lstStyle>
            <a:lvl1pPr algn="r">
              <a:defRPr sz="800" spc="150" baseline="0">
                <a:solidFill>
                  <a:schemeClr val="bg1"/>
                </a:solidFill>
              </a:defRPr>
            </a:lvl1pPr>
          </a:lstStyle>
          <a:p>
            <a:fld id="{18D65601-5AE2-46FC-B138-694DDD2B510D}" type="slidenum">
              <a:rPr lang="en-US" smtClean="0"/>
              <a:pPr/>
              <a:t>‹#›</a:t>
            </a:fld>
            <a:endParaRPr lang="en-US"/>
          </a:p>
        </p:txBody>
      </p:sp>
      <p:sp>
        <p:nvSpPr>
          <p:cNvPr id="5" name="Title Placeholder 4">
            <a:extLst>
              <a:ext uri="{FF2B5EF4-FFF2-40B4-BE49-F238E27FC236}">
                <a16:creationId xmlns:a16="http://schemas.microsoft.com/office/drawing/2014/main" id="{EA91EB9A-0881-20EF-D78A-9E57FEE9266B}"/>
              </a:ext>
            </a:extLst>
          </p:cNvPr>
          <p:cNvSpPr>
            <a:spLocks noGrp="1"/>
          </p:cNvSpPr>
          <p:nvPr>
            <p:ph type="title"/>
          </p:nvPr>
        </p:nvSpPr>
        <p:spPr>
          <a:xfrm>
            <a:off x="838200" y="796140"/>
            <a:ext cx="10515600" cy="894548"/>
          </a:xfrm>
          <a:prstGeom prst="rect">
            <a:avLst/>
          </a:prstGeom>
        </p:spPr>
        <p:txBody>
          <a:bodyPr vert="horz" lIns="91440" tIns="45720" rIns="91440" bIns="45720" rtlCol="0" anchor="ctr">
            <a:normAutofit/>
          </a:bodyPr>
          <a:lstStyle/>
          <a:p>
            <a:r>
              <a:rPr lang="en-US"/>
              <a:t>Click to edit Master title style</a:t>
            </a:r>
          </a:p>
        </p:txBody>
      </p:sp>
      <p:sp>
        <p:nvSpPr>
          <p:cNvPr id="6" name="Text Placeholder 5">
            <a:extLst>
              <a:ext uri="{FF2B5EF4-FFF2-40B4-BE49-F238E27FC236}">
                <a16:creationId xmlns:a16="http://schemas.microsoft.com/office/drawing/2014/main" id="{3EA0091A-00AC-C53D-AAD8-C4389DC3FE2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24622044"/>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 id="2147483728" r:id="rId12"/>
    <p:sldLayoutId id="2147483729" r:id="rId13"/>
    <p:sldLayoutId id="2147483730" r:id="rId14"/>
    <p:sldLayoutId id="2147483731" r:id="rId15"/>
    <p:sldLayoutId id="2147483732" r:id="rId16"/>
    <p:sldLayoutId id="2147483733" r:id="rId17"/>
    <p:sldLayoutId id="2147483734" r:id="rId18"/>
    <p:sldLayoutId id="2147483735" r:id="rId19"/>
    <p:sldLayoutId id="2147483736" r:id="rId20"/>
    <p:sldLayoutId id="2147483737" r:id="rId21"/>
    <p:sldLayoutId id="2147483738" r:id="rId22"/>
    <p:sldLayoutId id="2147483739" r:id="rId23"/>
    <p:sldLayoutId id="2147483740" r:id="rId24"/>
    <p:sldLayoutId id="2147483741" r:id="rId25"/>
    <p:sldLayoutId id="2147483742" r:id="rId26"/>
    <p:sldLayoutId id="2147483743" r:id="rId27"/>
    <p:sldLayoutId id="2147483744" r:id="rId28"/>
    <p:sldLayoutId id="2147483745" r:id="rId29"/>
    <p:sldLayoutId id="2147483746" r:id="rId30"/>
    <p:sldLayoutId id="2147483747" r:id="rId31"/>
  </p:sldLayoutIdLst>
  <p:transition>
    <p:fade/>
  </p:transition>
  <p:hf hdr="0" dt="0"/>
  <p:txStyles>
    <p:titleStyle>
      <a:lvl1pPr algn="l" defTabSz="914400" rtl="0" eaLnBrk="1" latinLnBrk="0" hangingPunct="1">
        <a:lnSpc>
          <a:spcPct val="90000"/>
        </a:lnSpc>
        <a:spcBef>
          <a:spcPct val="0"/>
        </a:spcBef>
        <a:buNone/>
        <a:defRPr sz="3200" b="1" kern="1200">
          <a:solidFill>
            <a:schemeClr val="accent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Aharoni" panose="020F0502020204030204" pitchFamily="2" charset="-79"/>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image" Target="../media/image4.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22.svg"/><Relationship Id="rId5" Type="http://schemas.openxmlformats.org/officeDocument/2006/relationships/image" Target="../media/image2.png"/><Relationship Id="rId4" Type="http://schemas.openxmlformats.org/officeDocument/2006/relationships/image" Target="../media/image21.png"/></Relationships>
</file>

<file path=ppt/slides/_rels/slide1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0.xml"/><Relationship Id="rId1" Type="http://schemas.openxmlformats.org/officeDocument/2006/relationships/slideLayout" Target="../slideLayouts/slideLayout19.xml"/><Relationship Id="rId4" Type="http://schemas.openxmlformats.org/officeDocument/2006/relationships/image" Target="../media/image36.png"/></Relationships>
</file>

<file path=ppt/slides/_rels/slide1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2.xml"/><Relationship Id="rId1" Type="http://schemas.openxmlformats.org/officeDocument/2006/relationships/slideLayout" Target="../slideLayouts/slideLayout19.xml"/><Relationship Id="rId4" Type="http://schemas.openxmlformats.org/officeDocument/2006/relationships/image" Target="../media/image38.jpeg"/></Relationships>
</file>

<file path=ppt/slides/_rels/slide1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3.xml"/><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4.xml"/><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jpeg"/><Relationship Id="rId7" Type="http://schemas.openxmlformats.org/officeDocument/2006/relationships/image" Target="../media/image45.png"/><Relationship Id="rId2" Type="http://schemas.openxmlformats.org/officeDocument/2006/relationships/notesSlide" Target="../notesSlides/notesSlide15.xml"/><Relationship Id="rId1" Type="http://schemas.openxmlformats.org/officeDocument/2006/relationships/slideLayout" Target="../slideLayouts/slideLayout19.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 Id="rId9" Type="http://schemas.openxmlformats.org/officeDocument/2006/relationships/image" Target="../media/image47.png"/></Relationships>
</file>

<file path=ppt/slides/_rels/slide1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50.png"/><Relationship Id="rId5" Type="http://schemas.openxmlformats.org/officeDocument/2006/relationships/image" Target="../media/image49.svg"/><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52.png"/></Relationships>
</file>

<file path=ppt/slides/_rels/slide1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54.png"/></Relationships>
</file>

<file path=ppt/slides/_rels/slide1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56.png"/></Relationships>
</file>

<file path=ppt/slides/_rels/slide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26.png"/></Relationships>
</file>

<file path=ppt/slides/_rels/slide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8.png"/><Relationship Id="rId7" Type="http://schemas.openxmlformats.org/officeDocument/2006/relationships/diagramColors" Target="../diagrams/colors1.xml"/><Relationship Id="rId2" Type="http://schemas.openxmlformats.org/officeDocument/2006/relationships/notesSlide" Target="../notesSlides/notesSlide6.xml"/><Relationship Id="rId1" Type="http://schemas.openxmlformats.org/officeDocument/2006/relationships/slideLayout" Target="../slideLayouts/slideLayout19.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31.png"/><Relationship Id="rId5" Type="http://schemas.openxmlformats.org/officeDocument/2006/relationships/image" Target="../media/image30.sv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33.png"/></Relationships>
</file>

<file path=ppt/slides/_rels/slide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29">
            <a:extLst>
              <a:ext uri="{FF2B5EF4-FFF2-40B4-BE49-F238E27FC236}">
                <a16:creationId xmlns:a16="http://schemas.microsoft.com/office/drawing/2014/main" id="{71399701-353F-22EB-42A6-506D7450D4E2}"/>
              </a:ext>
            </a:extLst>
          </p:cNvPr>
          <p:cNvPicPr>
            <a:picLocks noChangeAspect="1"/>
          </p:cNvPicPr>
          <p:nvPr/>
        </p:nvPicPr>
        <p:blipFill>
          <a:blip r:embed="rId4" cstate="screen">
            <a:extLst>
              <a:ext uri="{28A0092B-C50C-407E-A947-70E740481C1C}">
                <a14:useLocalDpi xmlns:a14="http://schemas.microsoft.com/office/drawing/2010/main" val="0"/>
              </a:ext>
            </a:extLst>
          </a:blip>
          <a:srcRect/>
          <a:stretch/>
        </p:blipFill>
        <p:spPr>
          <a:xfrm>
            <a:off x="-31501" y="0"/>
            <a:ext cx="12223501" cy="6858000"/>
          </a:xfrm>
          <a:prstGeom prst="rect">
            <a:avLst/>
          </a:prstGeom>
        </p:spPr>
      </p:pic>
      <p:sp>
        <p:nvSpPr>
          <p:cNvPr id="15" name="Graphic 2">
            <a:extLst>
              <a:ext uri="{FF2B5EF4-FFF2-40B4-BE49-F238E27FC236}">
                <a16:creationId xmlns:a16="http://schemas.microsoft.com/office/drawing/2014/main" id="{0843006F-98F3-5378-ADE3-1EFEFEDDA12B}"/>
              </a:ext>
            </a:extLst>
          </p:cNvPr>
          <p:cNvSpPr>
            <a:spLocks/>
          </p:cNvSpPr>
          <p:nvPr/>
        </p:nvSpPr>
        <p:spPr bwMode="auto">
          <a:xfrm>
            <a:off x="-23348" y="3612776"/>
            <a:ext cx="12215347" cy="3090638"/>
          </a:xfrm>
          <a:custGeom>
            <a:avLst/>
            <a:gdLst>
              <a:gd name="T0" fmla="*/ 53211096 w 18294857"/>
              <a:gd name="T1" fmla="*/ 8668539 h 5362670"/>
              <a:gd name="T2" fmla="*/ 53211096 w 18294857"/>
              <a:gd name="T3" fmla="*/ 8726178 h 5362670"/>
              <a:gd name="T4" fmla="*/ 0 w 18294857"/>
              <a:gd name="T5" fmla="*/ 58264 h 5362670"/>
              <a:gd name="T6" fmla="*/ 0 w 18294857"/>
              <a:gd name="T7" fmla="*/ 26801920 h 5362670"/>
              <a:gd name="T8" fmla="*/ 53211096 w 18294857"/>
              <a:gd name="T9" fmla="*/ 35273730 h 5362670"/>
              <a:gd name="T10" fmla="*/ 53211096 w 18294857"/>
              <a:gd name="T11" fmla="*/ 35215464 h 5362670"/>
              <a:gd name="T12" fmla="*/ 106422181 w 18294857"/>
              <a:gd name="T13" fmla="*/ 26743646 h 5362670"/>
              <a:gd name="T14" fmla="*/ 106422181 w 18294857"/>
              <a:gd name="T15" fmla="*/ 0 h 5362670"/>
              <a:gd name="T16" fmla="*/ 53211096 w 18294857"/>
              <a:gd name="T17" fmla="*/ 8668539 h 536267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8294857" h="5362670">
                <a:moveTo>
                  <a:pt x="9147429" y="1317879"/>
                </a:moveTo>
                <a:lnTo>
                  <a:pt x="9147429" y="1326642"/>
                </a:lnTo>
                <a:lnTo>
                  <a:pt x="0" y="8858"/>
                </a:lnTo>
                <a:lnTo>
                  <a:pt x="0" y="4074700"/>
                </a:lnTo>
                <a:lnTo>
                  <a:pt x="9147429" y="5362671"/>
                </a:lnTo>
                <a:lnTo>
                  <a:pt x="9147429" y="5353812"/>
                </a:lnTo>
                <a:lnTo>
                  <a:pt x="18294858" y="4065841"/>
                </a:lnTo>
                <a:lnTo>
                  <a:pt x="18294858" y="0"/>
                </a:lnTo>
                <a:lnTo>
                  <a:pt x="9147429" y="1317879"/>
                </a:lnTo>
                <a:close/>
              </a:path>
            </a:pathLst>
          </a:custGeom>
          <a:solidFill>
            <a:srgbClr val="231F20">
              <a:alpha val="56862"/>
            </a:srgbClr>
          </a:solidFill>
          <a:ln>
            <a:noFill/>
          </a:ln>
          <a:extLst>
            <a:ext uri="{91240B29-F687-4F45-9708-019B960494DF}">
              <a14:hiddenLine xmlns:a14="http://schemas.microsoft.com/office/drawing/2010/main" w="9525" cap="flat">
                <a:solidFill>
                  <a:srgbClr val="000000"/>
                </a:solidFill>
                <a:prstDash val="solid"/>
                <a:miter lim="800000"/>
                <a:headEnd/>
                <a:tailEnd/>
              </a14:hiddenLine>
            </a:ext>
          </a:extLst>
        </p:spPr>
        <p:txBody>
          <a:bodyPr anchor="ctr"/>
          <a:lstStyle/>
          <a:p>
            <a:endParaRPr lang="en-US"/>
          </a:p>
        </p:txBody>
      </p:sp>
      <p:cxnSp>
        <p:nvCxnSpPr>
          <p:cNvPr id="20" name="Straight Connector 19">
            <a:extLst>
              <a:ext uri="{FF2B5EF4-FFF2-40B4-BE49-F238E27FC236}">
                <a16:creationId xmlns:a16="http://schemas.microsoft.com/office/drawing/2014/main" id="{77842182-EE84-12E6-1390-BC1DD14536F0}"/>
              </a:ext>
            </a:extLst>
          </p:cNvPr>
          <p:cNvCxnSpPr/>
          <p:nvPr/>
        </p:nvCxnSpPr>
        <p:spPr>
          <a:xfrm>
            <a:off x="5678606" y="5757691"/>
            <a:ext cx="807753" cy="1"/>
          </a:xfrm>
          <a:prstGeom prst="line">
            <a:avLst/>
          </a:prstGeom>
          <a:ln w="57150">
            <a:solidFill>
              <a:schemeClr val="accent3"/>
            </a:solidFill>
          </a:ln>
        </p:spPr>
        <p:style>
          <a:lnRef idx="1">
            <a:schemeClr val="accent1"/>
          </a:lnRef>
          <a:fillRef idx="0">
            <a:schemeClr val="accent1"/>
          </a:fillRef>
          <a:effectRef idx="0">
            <a:schemeClr val="accent1"/>
          </a:effectRef>
          <a:fontRef idx="minor">
            <a:schemeClr val="tx1"/>
          </a:fontRef>
        </p:style>
      </p:cxnSp>
      <p:pic>
        <p:nvPicPr>
          <p:cNvPr id="27" name="Graphic 26">
            <a:extLst>
              <a:ext uri="{FF2B5EF4-FFF2-40B4-BE49-F238E27FC236}">
                <a16:creationId xmlns:a16="http://schemas.microsoft.com/office/drawing/2014/main" id="{4A7719FD-1DC4-C482-4733-0F10D600029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3349" y="5851519"/>
            <a:ext cx="12223501" cy="1006481"/>
          </a:xfrm>
          <a:prstGeom prst="rect">
            <a:avLst/>
          </a:prstGeom>
        </p:spPr>
      </p:pic>
      <p:pic>
        <p:nvPicPr>
          <p:cNvPr id="29" name="Picture 28" descr="A picture containing text, clipart&#10;&#10;Description automatically generated">
            <a:extLst>
              <a:ext uri="{FF2B5EF4-FFF2-40B4-BE49-F238E27FC236}">
                <a16:creationId xmlns:a16="http://schemas.microsoft.com/office/drawing/2014/main" id="{17FF21B2-3928-7AEE-415D-1E6850827121}"/>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4906144" y="5889997"/>
            <a:ext cx="2352679" cy="588170"/>
          </a:xfrm>
          <a:prstGeom prst="rect">
            <a:avLst/>
          </a:prstGeom>
        </p:spPr>
      </p:pic>
      <p:sp>
        <p:nvSpPr>
          <p:cNvPr id="2" name="Text Placeholder 2">
            <a:extLst>
              <a:ext uri="{FF2B5EF4-FFF2-40B4-BE49-F238E27FC236}">
                <a16:creationId xmlns:a16="http://schemas.microsoft.com/office/drawing/2014/main" id="{81C0747B-1E0F-1C17-3F2A-F9A51F93016E}"/>
              </a:ext>
            </a:extLst>
          </p:cNvPr>
          <p:cNvSpPr txBox="1">
            <a:spLocks noChangeArrowheads="1"/>
          </p:cNvSpPr>
          <p:nvPr/>
        </p:nvSpPr>
        <p:spPr bwMode="auto">
          <a:xfrm>
            <a:off x="9768689" y="6362002"/>
            <a:ext cx="1923582" cy="405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1827213">
              <a:defRPr>
                <a:solidFill>
                  <a:schemeClr val="tx1"/>
                </a:solidFill>
                <a:latin typeface="Calibri" panose="020F0502020204030204" pitchFamily="34" charset="0"/>
              </a:defRPr>
            </a:lvl1pPr>
            <a:lvl2pPr marL="1370013" indent="-455613" defTabSz="1827213">
              <a:defRPr>
                <a:solidFill>
                  <a:schemeClr val="tx1"/>
                </a:solidFill>
                <a:latin typeface="Calibri" panose="020F0502020204030204" pitchFamily="34" charset="0"/>
              </a:defRPr>
            </a:lvl2pPr>
            <a:lvl3pPr marL="2284413" indent="-455613" defTabSz="1827213">
              <a:defRPr>
                <a:solidFill>
                  <a:schemeClr val="tx1"/>
                </a:solidFill>
                <a:latin typeface="Calibri" panose="020F0502020204030204" pitchFamily="34" charset="0"/>
              </a:defRPr>
            </a:lvl3pPr>
            <a:lvl4pPr marL="3198813" indent="-455613" defTabSz="1827213">
              <a:defRPr>
                <a:solidFill>
                  <a:schemeClr val="tx1"/>
                </a:solidFill>
                <a:latin typeface="Calibri" panose="020F0502020204030204" pitchFamily="34" charset="0"/>
              </a:defRPr>
            </a:lvl4pPr>
            <a:lvl5pPr marL="4113213" indent="-455613" defTabSz="1827213">
              <a:defRPr>
                <a:solidFill>
                  <a:schemeClr val="tx1"/>
                </a:solidFill>
                <a:latin typeface="Calibri" panose="020F0502020204030204" pitchFamily="34" charset="0"/>
              </a:defRPr>
            </a:lvl5pPr>
            <a:lvl6pPr marL="4570413" indent="-455613" defTabSz="1827213" eaLnBrk="0" fontAlgn="base" hangingPunct="0">
              <a:spcBef>
                <a:spcPct val="0"/>
              </a:spcBef>
              <a:spcAft>
                <a:spcPct val="0"/>
              </a:spcAft>
              <a:defRPr>
                <a:solidFill>
                  <a:schemeClr val="tx1"/>
                </a:solidFill>
                <a:latin typeface="Calibri" panose="020F0502020204030204" pitchFamily="34" charset="0"/>
              </a:defRPr>
            </a:lvl6pPr>
            <a:lvl7pPr marL="5027613" indent="-455613" defTabSz="1827213" eaLnBrk="0" fontAlgn="base" hangingPunct="0">
              <a:spcBef>
                <a:spcPct val="0"/>
              </a:spcBef>
              <a:spcAft>
                <a:spcPct val="0"/>
              </a:spcAft>
              <a:defRPr>
                <a:solidFill>
                  <a:schemeClr val="tx1"/>
                </a:solidFill>
                <a:latin typeface="Calibri" panose="020F0502020204030204" pitchFamily="34" charset="0"/>
              </a:defRPr>
            </a:lvl7pPr>
            <a:lvl8pPr marL="5484813" indent="-455613" defTabSz="1827213" eaLnBrk="0" fontAlgn="base" hangingPunct="0">
              <a:spcBef>
                <a:spcPct val="0"/>
              </a:spcBef>
              <a:spcAft>
                <a:spcPct val="0"/>
              </a:spcAft>
              <a:defRPr>
                <a:solidFill>
                  <a:schemeClr val="tx1"/>
                </a:solidFill>
                <a:latin typeface="Calibri" panose="020F0502020204030204" pitchFamily="34" charset="0"/>
              </a:defRPr>
            </a:lvl8pPr>
            <a:lvl9pPr marL="5942013" indent="-455613" defTabSz="1827213" eaLnBrk="0" fontAlgn="base" hangingPunct="0">
              <a:spcBef>
                <a:spcPct val="0"/>
              </a:spcBef>
              <a:spcAft>
                <a:spcPct val="0"/>
              </a:spcAft>
              <a:defRPr>
                <a:solidFill>
                  <a:schemeClr val="tx1"/>
                </a:solidFill>
                <a:latin typeface="Calibri" panose="020F0502020204030204" pitchFamily="34" charset="0"/>
              </a:defRPr>
            </a:lvl9pPr>
          </a:lstStyle>
          <a:p>
            <a:pPr algn="r" eaLnBrk="1" hangingPunct="1">
              <a:lnSpc>
                <a:spcPct val="90000"/>
              </a:lnSpc>
              <a:spcBef>
                <a:spcPts val="2000"/>
              </a:spcBef>
              <a:spcAft>
                <a:spcPts val="600"/>
              </a:spcAft>
              <a:buFont typeface="Arial" panose="020B0604020202020204" pitchFamily="34" charset="0"/>
              <a:buNone/>
            </a:pPr>
            <a:r>
              <a:rPr lang="en-US" altLang="en-US" sz="1600" dirty="0">
                <a:solidFill>
                  <a:schemeClr val="bg1"/>
                </a:solidFill>
                <a:latin typeface="+mn-lt"/>
                <a:ea typeface="PT Sans" panose="020B0503020203020204" pitchFamily="34" charset="0"/>
                <a:cs typeface="PT Sans" panose="020B0503020203020204" pitchFamily="34" charset="0"/>
              </a:rPr>
              <a:t>January 13, 2026</a:t>
            </a:r>
          </a:p>
        </p:txBody>
      </p:sp>
      <p:sp>
        <p:nvSpPr>
          <p:cNvPr id="8" name="Title 7">
            <a:extLst>
              <a:ext uri="{FF2B5EF4-FFF2-40B4-BE49-F238E27FC236}">
                <a16:creationId xmlns:a16="http://schemas.microsoft.com/office/drawing/2014/main" id="{615DB761-E70F-A8B6-12D0-AD10CA671862}"/>
              </a:ext>
            </a:extLst>
          </p:cNvPr>
          <p:cNvSpPr>
            <a:spLocks noGrp="1"/>
          </p:cNvSpPr>
          <p:nvPr>
            <p:ph type="ctrTitle"/>
          </p:nvPr>
        </p:nvSpPr>
        <p:spPr>
          <a:xfrm>
            <a:off x="1524000" y="4524293"/>
            <a:ext cx="9144000" cy="1182711"/>
          </a:xfrm>
        </p:spPr>
        <p:txBody>
          <a:bodyPr>
            <a:normAutofit fontScale="90000"/>
          </a:bodyPr>
          <a:lstStyle/>
          <a:p>
            <a:r>
              <a:rPr lang="en-US" dirty="0"/>
              <a:t>Statewide Operations &amp;</a:t>
            </a:r>
            <a:br>
              <a:rPr lang="en-US" dirty="0"/>
            </a:br>
            <a:r>
              <a:rPr lang="en-US" dirty="0"/>
              <a:t>Intelligent Transportation Systems</a:t>
            </a:r>
          </a:p>
        </p:txBody>
      </p:sp>
      <p:sp>
        <p:nvSpPr>
          <p:cNvPr id="4" name="Subtitle 3">
            <a:extLst>
              <a:ext uri="{FF2B5EF4-FFF2-40B4-BE49-F238E27FC236}">
                <a16:creationId xmlns:a16="http://schemas.microsoft.com/office/drawing/2014/main" id="{AF5532B5-1E40-F700-1E32-EB59A6EFA251}"/>
              </a:ext>
            </a:extLst>
          </p:cNvPr>
          <p:cNvSpPr>
            <a:spLocks noGrp="1"/>
          </p:cNvSpPr>
          <p:nvPr>
            <p:ph type="subTitle" idx="1"/>
          </p:nvPr>
        </p:nvSpPr>
        <p:spPr>
          <a:xfrm>
            <a:off x="-1" y="6368004"/>
            <a:ext cx="3232299" cy="439309"/>
          </a:xfrm>
        </p:spPr>
        <p:txBody>
          <a:bodyPr>
            <a:normAutofit/>
          </a:bodyPr>
          <a:lstStyle/>
          <a:p>
            <a:pPr>
              <a:lnSpc>
                <a:spcPct val="100000"/>
              </a:lnSpc>
            </a:pPr>
            <a:r>
              <a:rPr lang="en-US" sz="1600" b="0" dirty="0">
                <a:latin typeface="+mn-lt"/>
              </a:rPr>
              <a:t>Systems Operations Division</a:t>
            </a:r>
          </a:p>
        </p:txBody>
      </p:sp>
    </p:spTree>
    <p:custDataLst>
      <p:tags r:id="rId1"/>
    </p:custDataLst>
    <p:extLst>
      <p:ext uri="{BB962C8B-B14F-4D97-AF65-F5344CB8AC3E}">
        <p14:creationId xmlns:p14="http://schemas.microsoft.com/office/powerpoint/2010/main" val="14011993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E8A82FF-5621-7DE2-1FEA-A48C260CB7BC}"/>
              </a:ext>
            </a:extLst>
          </p:cNvPr>
          <p:cNvSpPr>
            <a:spLocks noGrp="1"/>
          </p:cNvSpPr>
          <p:nvPr>
            <p:ph type="title"/>
          </p:nvPr>
        </p:nvSpPr>
        <p:spPr>
          <a:xfrm>
            <a:off x="365476" y="178676"/>
            <a:ext cx="3809348" cy="1421523"/>
          </a:xfrm>
          <a:prstGeom prst="rect">
            <a:avLst/>
          </a:prstGeom>
        </p:spPr>
        <p:txBody>
          <a:bodyPr>
            <a:normAutofit/>
          </a:bodyPr>
          <a:lstStyle/>
          <a:p>
            <a:pPr algn="ctr" rtl="0" eaLnBrk="1" latinLnBrk="0" hangingPunct="1"/>
            <a:r>
              <a:rPr lang="en-US" dirty="0">
                <a:solidFill>
                  <a:srgbClr val="FFFF99"/>
                </a:solidFill>
                <a:latin typeface="PT Sans" panose="020B0503020203020204" pitchFamily="34" charset="0"/>
                <a:ea typeface="+mn-ea"/>
                <a:cs typeface="+mn-cs"/>
              </a:rPr>
              <a:t>Traveler Information</a:t>
            </a:r>
            <a:endParaRPr lang="en-US" sz="3600" dirty="0">
              <a:solidFill>
                <a:srgbClr val="FFFF99"/>
              </a:solidFill>
            </a:endParaRPr>
          </a:p>
        </p:txBody>
      </p:sp>
      <p:sp>
        <p:nvSpPr>
          <p:cNvPr id="4" name="Text Placeholder 3">
            <a:extLst>
              <a:ext uri="{FF2B5EF4-FFF2-40B4-BE49-F238E27FC236}">
                <a16:creationId xmlns:a16="http://schemas.microsoft.com/office/drawing/2014/main" id="{D3170497-919C-1414-D3FC-BC301D78E941}"/>
              </a:ext>
            </a:extLst>
          </p:cNvPr>
          <p:cNvSpPr>
            <a:spLocks noGrp="1"/>
          </p:cNvSpPr>
          <p:nvPr>
            <p:ph type="body" sz="quarter" idx="11"/>
          </p:nvPr>
        </p:nvSpPr>
        <p:spPr>
          <a:xfrm>
            <a:off x="368614" y="1973890"/>
            <a:ext cx="3403286" cy="4510644"/>
          </a:xfrm>
        </p:spPr>
        <p:txBody>
          <a:bodyPr/>
          <a:lstStyle/>
          <a:p>
            <a:pPr marL="342900" indent="-342900">
              <a:lnSpc>
                <a:spcPct val="100000"/>
              </a:lnSpc>
              <a:spcBef>
                <a:spcPts val="600"/>
              </a:spcBef>
              <a:buFont typeface="Arial" panose="020B0604020202020204" pitchFamily="34" charset="0"/>
              <a:buChar char="•"/>
            </a:pPr>
            <a:r>
              <a:rPr lang="en-US" dirty="0"/>
              <a:t>511ia.org: web, mobile, phone</a:t>
            </a:r>
          </a:p>
          <a:p>
            <a:pPr marL="342900" indent="-342900">
              <a:lnSpc>
                <a:spcPct val="100000"/>
              </a:lnSpc>
              <a:spcBef>
                <a:spcPts val="600"/>
              </a:spcBef>
              <a:buFont typeface="Arial" panose="020B0604020202020204" pitchFamily="34" charset="0"/>
              <a:buChar char="•"/>
            </a:pPr>
            <a:r>
              <a:rPr lang="en-US" sz="2400" dirty="0"/>
              <a:t>Data sharing</a:t>
            </a:r>
          </a:p>
        </p:txBody>
      </p:sp>
      <p:pic>
        <p:nvPicPr>
          <p:cNvPr id="2" name="Picture 4">
            <a:extLst>
              <a:ext uri="{FF2B5EF4-FFF2-40B4-BE49-F238E27FC236}">
                <a16:creationId xmlns:a16="http://schemas.microsoft.com/office/drawing/2014/main" id="{9935EBCA-E801-0038-EC3F-7AB3D1C740E7}"/>
              </a:ext>
            </a:extLst>
          </p:cNvPr>
          <p:cNvPicPr>
            <a:picLocks noChangeAspect="1" noChangeArrowheads="1"/>
          </p:cNvPicPr>
          <p:nvPr/>
        </p:nvPicPr>
        <p:blipFill rotWithShape="1">
          <a:blip r:embed="rId3" cstate="screen">
            <a:extLst>
              <a:ext uri="{28A0092B-C50C-407E-A947-70E740481C1C}">
                <a14:useLocalDpi xmlns:a14="http://schemas.microsoft.com/office/drawing/2010/main" val="0"/>
              </a:ext>
            </a:extLst>
          </a:blip>
          <a:srcRect/>
          <a:stretch/>
        </p:blipFill>
        <p:spPr bwMode="auto">
          <a:xfrm>
            <a:off x="750153" y="3277590"/>
            <a:ext cx="1658754" cy="331860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a:extLst>
              <a:ext uri="{FF2B5EF4-FFF2-40B4-BE49-F238E27FC236}">
                <a16:creationId xmlns:a16="http://schemas.microsoft.com/office/drawing/2014/main" id="{D0E93EC0-C2C8-91BC-8F7B-1670FCCE7662}"/>
              </a:ext>
            </a:extLst>
          </p:cNvPr>
          <p:cNvPicPr>
            <a:picLocks noGrp="1" noChangeAspect="1" noChangeArrowheads="1"/>
          </p:cNvPicPr>
          <p:nvPr>
            <p:ph sz="quarter" idx="12"/>
          </p:nvPr>
        </p:nvPicPr>
        <p:blipFill>
          <a:blip r:embed="rId4">
            <a:extLst>
              <a:ext uri="{28A0092B-C50C-407E-A947-70E740481C1C}">
                <a14:useLocalDpi xmlns:a14="http://schemas.microsoft.com/office/drawing/2010/main" val="0"/>
              </a:ext>
            </a:extLst>
          </a:blip>
          <a:srcRect/>
          <a:stretch>
            <a:fillRect/>
          </a:stretch>
        </p:blipFill>
        <p:spPr bwMode="auto">
          <a:xfrm>
            <a:off x="3087584" y="1759032"/>
            <a:ext cx="8867549" cy="44303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5020349"/>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a:extLst>
              <a:ext uri="{FF2B5EF4-FFF2-40B4-BE49-F238E27FC236}">
                <a16:creationId xmlns:a16="http://schemas.microsoft.com/office/drawing/2014/main" id="{3C3E14EA-DF8D-4747-B495-3F5B03342982}"/>
              </a:ext>
            </a:extLst>
          </p:cNvPr>
          <p:cNvGraphicFramePr>
            <a:graphicFrameLocks noGrp="1"/>
          </p:cNvGraphicFramePr>
          <p:nvPr>
            <p:ph sz="quarter" idx="4294967295"/>
            <p:extLst>
              <p:ext uri="{D42A27DB-BD31-4B8C-83A1-F6EECF244321}">
                <p14:modId xmlns:p14="http://schemas.microsoft.com/office/powerpoint/2010/main" val="762569087"/>
              </p:ext>
            </p:extLst>
          </p:nvPr>
        </p:nvGraphicFramePr>
        <p:xfrm>
          <a:off x="757646" y="1280160"/>
          <a:ext cx="10737668" cy="5341345"/>
        </p:xfrm>
        <a:graphic>
          <a:graphicData uri="http://schemas.openxmlformats.org/drawingml/2006/chart">
            <c:chart xmlns:c="http://schemas.openxmlformats.org/drawingml/2006/chart" xmlns:r="http://schemas.openxmlformats.org/officeDocument/2006/relationships" r:id="rId3"/>
          </a:graphicData>
        </a:graphic>
      </p:graphicFrame>
      <p:sp>
        <p:nvSpPr>
          <p:cNvPr id="3" name="Title 2">
            <a:extLst>
              <a:ext uri="{FF2B5EF4-FFF2-40B4-BE49-F238E27FC236}">
                <a16:creationId xmlns:a16="http://schemas.microsoft.com/office/drawing/2014/main" id="{8E8A82FF-5621-7DE2-1FEA-A48C260CB7BC}"/>
              </a:ext>
            </a:extLst>
          </p:cNvPr>
          <p:cNvSpPr>
            <a:spLocks noGrp="1"/>
          </p:cNvSpPr>
          <p:nvPr>
            <p:ph type="title"/>
          </p:nvPr>
        </p:nvSpPr>
        <p:spPr>
          <a:xfrm>
            <a:off x="696686" y="640080"/>
            <a:ext cx="10457090" cy="640080"/>
          </a:xfrm>
          <a:prstGeom prst="rect">
            <a:avLst/>
          </a:prstGeom>
        </p:spPr>
        <p:txBody>
          <a:bodyPr>
            <a:normAutofit/>
          </a:bodyPr>
          <a:lstStyle/>
          <a:p>
            <a:pPr rtl="0" eaLnBrk="1" latinLnBrk="0" hangingPunct="1"/>
            <a:r>
              <a:rPr lang="en-US" dirty="0">
                <a:solidFill>
                  <a:srgbClr val="03617A"/>
                </a:solidFill>
                <a:latin typeface="PT Sans" panose="020B0503020203020204" pitchFamily="34" charset="0"/>
                <a:ea typeface="+mn-ea"/>
                <a:cs typeface="+mn-cs"/>
              </a:rPr>
              <a:t>Iowa 511 Usage</a:t>
            </a:r>
            <a:endParaRPr lang="en-US" sz="3600" dirty="0">
              <a:solidFill>
                <a:srgbClr val="03617A"/>
              </a:solidFill>
            </a:endParaRPr>
          </a:p>
        </p:txBody>
      </p:sp>
      <p:sp>
        <p:nvSpPr>
          <p:cNvPr id="10" name="Text Placeholder 9">
            <a:extLst>
              <a:ext uri="{FF2B5EF4-FFF2-40B4-BE49-F238E27FC236}">
                <a16:creationId xmlns:a16="http://schemas.microsoft.com/office/drawing/2014/main" id="{9BB63130-72AE-0D5C-8870-1E9ADEF62D70}"/>
              </a:ext>
            </a:extLst>
          </p:cNvPr>
          <p:cNvSpPr>
            <a:spLocks noGrp="1"/>
          </p:cNvSpPr>
          <p:nvPr>
            <p:ph type="body" sz="quarter" idx="21"/>
          </p:nvPr>
        </p:nvSpPr>
        <p:spPr>
          <a:xfrm>
            <a:off x="1006474" y="104503"/>
            <a:ext cx="10147302" cy="5568700"/>
          </a:xfrm>
        </p:spPr>
        <p:txBody>
          <a:bodyPr>
            <a:normAutofit/>
          </a:bodyPr>
          <a:lstStyle/>
          <a:p>
            <a:pPr marL="0" indent="0" algn="ctr">
              <a:buNone/>
            </a:pPr>
            <a:r>
              <a:rPr lang="en-US" sz="2800" b="1" dirty="0">
                <a:solidFill>
                  <a:schemeClr val="accent3"/>
                </a:solidFill>
                <a:latin typeface="+mj-lt"/>
              </a:rPr>
              <a:t>Traveler</a:t>
            </a:r>
            <a:r>
              <a:rPr lang="en-US" sz="2800" b="1" baseline="0" dirty="0">
                <a:solidFill>
                  <a:schemeClr val="accent3"/>
                </a:solidFill>
                <a:latin typeface="+mj-lt"/>
              </a:rPr>
              <a:t> Information</a:t>
            </a:r>
            <a:endParaRPr lang="en-US" sz="2800" b="1" dirty="0">
              <a:solidFill>
                <a:schemeClr val="accent3"/>
              </a:solidFill>
              <a:latin typeface="+mj-lt"/>
            </a:endParaRPr>
          </a:p>
        </p:txBody>
      </p:sp>
    </p:spTree>
    <p:extLst>
      <p:ext uri="{BB962C8B-B14F-4D97-AF65-F5344CB8AC3E}">
        <p14:creationId xmlns:p14="http://schemas.microsoft.com/office/powerpoint/2010/main" val="2997359407"/>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936986EC-15C5-6AC2-8547-2DB7B04D4C83}"/>
              </a:ext>
            </a:extLst>
          </p:cNvPr>
          <p:cNvSpPr>
            <a:spLocks noGrp="1"/>
          </p:cNvSpPr>
          <p:nvPr>
            <p:ph sz="quarter" idx="12"/>
          </p:nvPr>
        </p:nvSpPr>
        <p:spPr>
          <a:xfrm>
            <a:off x="7667625" y="5553075"/>
            <a:ext cx="4465638" cy="901700"/>
          </a:xfrm>
        </p:spPr>
        <p:txBody>
          <a:bodyPr/>
          <a:lstStyle/>
          <a:p>
            <a:pPr marL="0" indent="0">
              <a:buNone/>
            </a:pPr>
            <a:r>
              <a:rPr lang="en-US" dirty="0"/>
              <a:t>Continuity of Operations</a:t>
            </a:r>
          </a:p>
        </p:txBody>
      </p:sp>
      <p:sp>
        <p:nvSpPr>
          <p:cNvPr id="5" name="Text Placeholder 4">
            <a:extLst>
              <a:ext uri="{FF2B5EF4-FFF2-40B4-BE49-F238E27FC236}">
                <a16:creationId xmlns:a16="http://schemas.microsoft.com/office/drawing/2014/main" id="{8E0F62E2-3FEE-1BC7-71D8-724B9218B7B4}"/>
              </a:ext>
            </a:extLst>
          </p:cNvPr>
          <p:cNvSpPr>
            <a:spLocks noGrp="1"/>
          </p:cNvSpPr>
          <p:nvPr>
            <p:ph type="body" sz="quarter" idx="11"/>
          </p:nvPr>
        </p:nvSpPr>
        <p:spPr>
          <a:xfrm>
            <a:off x="368614" y="1828800"/>
            <a:ext cx="3809348" cy="4850524"/>
          </a:xfrm>
        </p:spPr>
        <p:txBody>
          <a:bodyPr>
            <a:noAutofit/>
          </a:bodyPr>
          <a:lstStyle/>
          <a:p>
            <a:pPr marL="342900" indent="-342900">
              <a:lnSpc>
                <a:spcPct val="100000"/>
              </a:lnSpc>
              <a:spcBef>
                <a:spcPts val="600"/>
              </a:spcBef>
              <a:spcAft>
                <a:spcPts val="1200"/>
              </a:spcAft>
              <a:buFont typeface="Arial" panose="020B0604020202020204" pitchFamily="34" charset="0"/>
              <a:buChar char="•"/>
            </a:pPr>
            <a:r>
              <a:rPr lang="en-US" dirty="0"/>
              <a:t>Planning</a:t>
            </a:r>
          </a:p>
          <a:p>
            <a:pPr marL="342900" indent="-342900">
              <a:lnSpc>
                <a:spcPct val="100000"/>
              </a:lnSpc>
              <a:spcBef>
                <a:spcPts val="600"/>
              </a:spcBef>
              <a:spcAft>
                <a:spcPts val="1200"/>
              </a:spcAft>
              <a:buFont typeface="Arial" panose="020B0604020202020204" pitchFamily="34" charset="0"/>
              <a:buChar char="•"/>
            </a:pPr>
            <a:r>
              <a:rPr lang="en-US" dirty="0"/>
              <a:t>Response</a:t>
            </a:r>
          </a:p>
          <a:p>
            <a:pPr marL="342900" indent="-342900">
              <a:lnSpc>
                <a:spcPct val="100000"/>
              </a:lnSpc>
              <a:spcBef>
                <a:spcPts val="600"/>
              </a:spcBef>
              <a:spcAft>
                <a:spcPts val="1200"/>
              </a:spcAft>
              <a:buFont typeface="Arial" panose="020B0604020202020204" pitchFamily="34" charset="0"/>
              <a:buChar char="•"/>
            </a:pPr>
            <a:r>
              <a:rPr lang="en-US" dirty="0"/>
              <a:t>Recovery</a:t>
            </a:r>
          </a:p>
          <a:p>
            <a:pPr marL="342900" indent="-342900">
              <a:lnSpc>
                <a:spcPct val="100000"/>
              </a:lnSpc>
              <a:spcBef>
                <a:spcPts val="600"/>
              </a:spcBef>
              <a:spcAft>
                <a:spcPts val="1200"/>
              </a:spcAft>
              <a:buFont typeface="Arial" panose="020B0604020202020204" pitchFamily="34" charset="0"/>
              <a:buChar char="•"/>
            </a:pPr>
            <a:r>
              <a:rPr lang="en-US" dirty="0"/>
              <a:t>Resource Tracking</a:t>
            </a:r>
          </a:p>
        </p:txBody>
      </p:sp>
      <p:sp>
        <p:nvSpPr>
          <p:cNvPr id="3" name="Title 2">
            <a:extLst>
              <a:ext uri="{FF2B5EF4-FFF2-40B4-BE49-F238E27FC236}">
                <a16:creationId xmlns:a16="http://schemas.microsoft.com/office/drawing/2014/main" id="{8E8A82FF-5621-7DE2-1FEA-A48C260CB7BC}"/>
              </a:ext>
            </a:extLst>
          </p:cNvPr>
          <p:cNvSpPr>
            <a:spLocks noGrp="1"/>
          </p:cNvSpPr>
          <p:nvPr>
            <p:ph type="title"/>
          </p:nvPr>
        </p:nvSpPr>
        <p:spPr>
          <a:xfrm>
            <a:off x="365476" y="178676"/>
            <a:ext cx="3809348" cy="1421523"/>
          </a:xfrm>
          <a:prstGeom prst="rect">
            <a:avLst/>
          </a:prstGeom>
        </p:spPr>
        <p:txBody>
          <a:bodyPr>
            <a:normAutofit/>
          </a:bodyPr>
          <a:lstStyle/>
          <a:p>
            <a:pPr algn="ctr" rtl="0" eaLnBrk="1" latinLnBrk="0" hangingPunct="1"/>
            <a:r>
              <a:rPr lang="en-US" dirty="0">
                <a:solidFill>
                  <a:srgbClr val="FFFF99"/>
                </a:solidFill>
                <a:latin typeface="PT Sans" panose="020B0503020203020204" pitchFamily="34" charset="0"/>
                <a:ea typeface="+mn-ea"/>
                <a:cs typeface="+mn-cs"/>
              </a:rPr>
              <a:t>Emergency Management</a:t>
            </a:r>
          </a:p>
        </p:txBody>
      </p:sp>
      <p:pic>
        <p:nvPicPr>
          <p:cNvPr id="7" name="Picture 6" descr="A picture containing outdoor&#10;&#10;AI-generated content may be incorrect.">
            <a:extLst>
              <a:ext uri="{FF2B5EF4-FFF2-40B4-BE49-F238E27FC236}">
                <a16:creationId xmlns:a16="http://schemas.microsoft.com/office/drawing/2014/main" id="{619D22BC-29B7-CA05-DAC9-62D8D5ED8103}"/>
              </a:ext>
            </a:extLst>
          </p:cNvPr>
          <p:cNvPicPr>
            <a:picLocks noChangeAspect="1"/>
          </p:cNvPicPr>
          <p:nvPr/>
        </p:nvPicPr>
        <p:blipFill>
          <a:blip r:embed="rId3" cstate="screen">
            <a:extLst>
              <a:ext uri="{28A0092B-C50C-407E-A947-70E740481C1C}">
                <a14:useLocalDpi xmlns:a14="http://schemas.microsoft.com/office/drawing/2010/main" val="0"/>
              </a:ext>
            </a:extLst>
          </a:blip>
          <a:srcRect/>
          <a:stretch/>
        </p:blipFill>
        <p:spPr>
          <a:xfrm rot="5400000">
            <a:off x="3028321" y="2517626"/>
            <a:ext cx="2576586" cy="5746810"/>
          </a:xfrm>
          <a:prstGeom prst="rect">
            <a:avLst/>
          </a:prstGeom>
          <a:effectLst>
            <a:outerShdw blurRad="50800" dist="38100" dir="2700000" algn="tl" rotWithShape="0">
              <a:prstClr val="black">
                <a:alpha val="40000"/>
              </a:prstClr>
            </a:outerShdw>
          </a:effectLst>
        </p:spPr>
      </p:pic>
      <p:pic>
        <p:nvPicPr>
          <p:cNvPr id="2" name="Picture 1" descr="A group of people sitting in a room with computers&#10;&#10;AI-generated content may be incorrect.">
            <a:extLst>
              <a:ext uri="{FF2B5EF4-FFF2-40B4-BE49-F238E27FC236}">
                <a16:creationId xmlns:a16="http://schemas.microsoft.com/office/drawing/2014/main" id="{7D6B3D6D-79A8-9088-679F-A1F20DA5B9BC}"/>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5930174" y="725618"/>
            <a:ext cx="6094199" cy="392492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76472657"/>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8E0F62E2-3FEE-1BC7-71D8-724B9218B7B4}"/>
              </a:ext>
            </a:extLst>
          </p:cNvPr>
          <p:cNvSpPr>
            <a:spLocks noGrp="1"/>
          </p:cNvSpPr>
          <p:nvPr>
            <p:ph type="body" sz="quarter" idx="11"/>
          </p:nvPr>
        </p:nvSpPr>
        <p:spPr>
          <a:xfrm>
            <a:off x="368614" y="2112578"/>
            <a:ext cx="3809348" cy="4566745"/>
          </a:xfrm>
        </p:spPr>
        <p:txBody>
          <a:bodyPr>
            <a:noAutofit/>
          </a:bodyPr>
          <a:lstStyle/>
          <a:p>
            <a:pPr marL="0" indent="0">
              <a:lnSpc>
                <a:spcPct val="100000"/>
              </a:lnSpc>
              <a:spcBef>
                <a:spcPts val="600"/>
              </a:spcBef>
              <a:spcAft>
                <a:spcPts val="600"/>
              </a:spcAft>
              <a:buNone/>
            </a:pPr>
            <a:r>
              <a:rPr lang="en-US" dirty="0"/>
              <a:t>Resources</a:t>
            </a:r>
          </a:p>
          <a:p>
            <a:pPr marL="342900" indent="-342900">
              <a:lnSpc>
                <a:spcPct val="100000"/>
              </a:lnSpc>
              <a:spcBef>
                <a:spcPts val="600"/>
              </a:spcBef>
              <a:spcAft>
                <a:spcPts val="600"/>
              </a:spcAft>
            </a:pPr>
            <a:r>
              <a:rPr lang="en-US" dirty="0"/>
              <a:t>Innovative Contracting &amp; Staging</a:t>
            </a:r>
          </a:p>
          <a:p>
            <a:pPr marL="342900" indent="-342900">
              <a:lnSpc>
                <a:spcPct val="100000"/>
              </a:lnSpc>
              <a:spcBef>
                <a:spcPts val="600"/>
              </a:spcBef>
              <a:spcAft>
                <a:spcPts val="600"/>
              </a:spcAft>
            </a:pPr>
            <a:r>
              <a:rPr lang="en-US" dirty="0"/>
              <a:t>Public Information</a:t>
            </a:r>
          </a:p>
          <a:p>
            <a:pPr marL="342900" indent="-342900">
              <a:lnSpc>
                <a:spcPct val="100000"/>
              </a:lnSpc>
              <a:spcBef>
                <a:spcPts val="600"/>
              </a:spcBef>
              <a:spcAft>
                <a:spcPts val="600"/>
              </a:spcAft>
            </a:pPr>
            <a:r>
              <a:rPr lang="en-US" dirty="0"/>
              <a:t>Intelligent Work Zones</a:t>
            </a:r>
          </a:p>
          <a:p>
            <a:pPr marL="342900" indent="-342900">
              <a:lnSpc>
                <a:spcPct val="100000"/>
              </a:lnSpc>
              <a:spcBef>
                <a:spcPts val="600"/>
              </a:spcBef>
              <a:spcAft>
                <a:spcPts val="600"/>
              </a:spcAft>
            </a:pPr>
            <a:r>
              <a:rPr lang="en-US" dirty="0"/>
              <a:t>Enhanced Monitoring</a:t>
            </a:r>
          </a:p>
          <a:p>
            <a:pPr marL="342900" indent="-342900">
              <a:lnSpc>
                <a:spcPct val="100000"/>
              </a:lnSpc>
              <a:spcBef>
                <a:spcPts val="600"/>
              </a:spcBef>
              <a:spcAft>
                <a:spcPts val="600"/>
              </a:spcAft>
            </a:pPr>
            <a:r>
              <a:rPr lang="en-US" dirty="0"/>
              <a:t>Extra Enforcement</a:t>
            </a:r>
          </a:p>
          <a:p>
            <a:pPr marL="342900" indent="-342900">
              <a:lnSpc>
                <a:spcPct val="100000"/>
              </a:lnSpc>
              <a:spcBef>
                <a:spcPts val="600"/>
              </a:spcBef>
              <a:spcAft>
                <a:spcPts val="600"/>
              </a:spcAft>
            </a:pPr>
            <a:r>
              <a:rPr lang="en-US" b="1" i="1" dirty="0"/>
              <a:t>Lane Closure System</a:t>
            </a:r>
          </a:p>
        </p:txBody>
      </p:sp>
      <p:sp>
        <p:nvSpPr>
          <p:cNvPr id="3" name="Title 2">
            <a:extLst>
              <a:ext uri="{FF2B5EF4-FFF2-40B4-BE49-F238E27FC236}">
                <a16:creationId xmlns:a16="http://schemas.microsoft.com/office/drawing/2014/main" id="{8E8A82FF-5621-7DE2-1FEA-A48C260CB7BC}"/>
              </a:ext>
            </a:extLst>
          </p:cNvPr>
          <p:cNvSpPr>
            <a:spLocks noGrp="1"/>
          </p:cNvSpPr>
          <p:nvPr>
            <p:ph type="title"/>
          </p:nvPr>
        </p:nvSpPr>
        <p:spPr>
          <a:xfrm>
            <a:off x="365476" y="178676"/>
            <a:ext cx="3809348" cy="1421523"/>
          </a:xfrm>
          <a:prstGeom prst="rect">
            <a:avLst/>
          </a:prstGeom>
        </p:spPr>
        <p:txBody>
          <a:bodyPr>
            <a:normAutofit/>
          </a:bodyPr>
          <a:lstStyle/>
          <a:p>
            <a:pPr algn="ctr" rtl="0" eaLnBrk="1" latinLnBrk="0" hangingPunct="1"/>
            <a:r>
              <a:rPr lang="en-US" dirty="0">
                <a:solidFill>
                  <a:srgbClr val="FFFF99"/>
                </a:solidFill>
                <a:latin typeface="PT Sans" panose="020B0503020203020204" pitchFamily="34" charset="0"/>
                <a:ea typeface="+mn-ea"/>
                <a:cs typeface="+mn-cs"/>
              </a:rPr>
              <a:t>Work Zone Management</a:t>
            </a:r>
          </a:p>
        </p:txBody>
      </p:sp>
      <p:pic>
        <p:nvPicPr>
          <p:cNvPr id="2" name="Content Placeholder 1">
            <a:extLst>
              <a:ext uri="{FF2B5EF4-FFF2-40B4-BE49-F238E27FC236}">
                <a16:creationId xmlns:a16="http://schemas.microsoft.com/office/drawing/2014/main" id="{1683F5CA-1D13-33AE-A8F4-1A14A0DAC947}"/>
              </a:ext>
            </a:extLst>
          </p:cNvPr>
          <p:cNvPicPr>
            <a:picLocks noGrp="1" noChangeAspect="1"/>
          </p:cNvPicPr>
          <p:nvPr>
            <p:ph sz="quarter" idx="12"/>
          </p:nvPr>
        </p:nvPicPr>
        <p:blipFill rotWithShape="1">
          <a:blip r:embed="rId3" cstate="screen">
            <a:extLst>
              <a:ext uri="{28A0092B-C50C-407E-A947-70E740481C1C}">
                <a14:useLocalDpi xmlns:a14="http://schemas.microsoft.com/office/drawing/2010/main" val="0"/>
              </a:ext>
            </a:extLst>
          </a:blip>
          <a:srcRect/>
          <a:stretch/>
        </p:blipFill>
        <p:spPr>
          <a:xfrm>
            <a:off x="5023164" y="2286738"/>
            <a:ext cx="6800222" cy="4304450"/>
          </a:xfrm>
          <a:prstGeom prst="rect">
            <a:avLst/>
          </a:prstGeom>
        </p:spPr>
      </p:pic>
      <p:sp>
        <p:nvSpPr>
          <p:cNvPr id="4" name="Rectangle 3">
            <a:extLst>
              <a:ext uri="{FF2B5EF4-FFF2-40B4-BE49-F238E27FC236}">
                <a16:creationId xmlns:a16="http://schemas.microsoft.com/office/drawing/2014/main" id="{7857B4ED-172C-1877-BABD-21ED3A93C8B1}"/>
              </a:ext>
            </a:extLst>
          </p:cNvPr>
          <p:cNvSpPr/>
          <p:nvPr/>
        </p:nvSpPr>
        <p:spPr>
          <a:xfrm>
            <a:off x="5919515" y="1043941"/>
            <a:ext cx="4958692" cy="923330"/>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5400" b="1" i="1" cap="none" spc="0" dirty="0">
                <a:ln/>
                <a:solidFill>
                  <a:schemeClr val="accent3"/>
                </a:solidFill>
                <a:effectLst/>
              </a:rPr>
              <a:t>Collaboration</a:t>
            </a:r>
          </a:p>
        </p:txBody>
      </p:sp>
    </p:spTree>
    <p:extLst>
      <p:ext uri="{BB962C8B-B14F-4D97-AF65-F5344CB8AC3E}">
        <p14:creationId xmlns:p14="http://schemas.microsoft.com/office/powerpoint/2010/main" val="2933299489"/>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542CE3E9-AE17-9B9C-AB13-FB5BDA3A9A5E}"/>
              </a:ext>
            </a:extLst>
          </p:cNvPr>
          <p:cNvSpPr>
            <a:spLocks noGrp="1"/>
          </p:cNvSpPr>
          <p:nvPr>
            <p:ph sz="quarter" idx="12"/>
          </p:nvPr>
        </p:nvSpPr>
        <p:spPr/>
        <p:txBody>
          <a:bodyPr/>
          <a:lstStyle/>
          <a:p>
            <a:endParaRPr lang="en-US" dirty="0"/>
          </a:p>
        </p:txBody>
      </p:sp>
      <p:sp>
        <p:nvSpPr>
          <p:cNvPr id="5" name="Text Placeholder 4">
            <a:extLst>
              <a:ext uri="{FF2B5EF4-FFF2-40B4-BE49-F238E27FC236}">
                <a16:creationId xmlns:a16="http://schemas.microsoft.com/office/drawing/2014/main" id="{8E0F62E2-3FEE-1BC7-71D8-724B9218B7B4}"/>
              </a:ext>
            </a:extLst>
          </p:cNvPr>
          <p:cNvSpPr>
            <a:spLocks noGrp="1"/>
          </p:cNvSpPr>
          <p:nvPr>
            <p:ph type="body" sz="quarter" idx="11"/>
          </p:nvPr>
        </p:nvSpPr>
        <p:spPr>
          <a:xfrm>
            <a:off x="368614" y="2037806"/>
            <a:ext cx="3809348" cy="4641518"/>
          </a:xfrm>
        </p:spPr>
        <p:txBody>
          <a:bodyPr>
            <a:noAutofit/>
          </a:bodyPr>
          <a:lstStyle/>
          <a:p>
            <a:pPr marL="342900" indent="-342900">
              <a:lnSpc>
                <a:spcPct val="100000"/>
              </a:lnSpc>
              <a:spcBef>
                <a:spcPts val="600"/>
              </a:spcBef>
              <a:spcAft>
                <a:spcPts val="1200"/>
              </a:spcAft>
            </a:pPr>
            <a:r>
              <a:rPr lang="en-US" dirty="0"/>
              <a:t>Statewide Advisory Council</a:t>
            </a:r>
          </a:p>
          <a:p>
            <a:pPr marL="342900" indent="-342900">
              <a:lnSpc>
                <a:spcPct val="100000"/>
              </a:lnSpc>
              <a:spcBef>
                <a:spcPts val="600"/>
              </a:spcBef>
              <a:spcAft>
                <a:spcPts val="1200"/>
              </a:spcAft>
            </a:pPr>
            <a:r>
              <a:rPr lang="en-US" dirty="0"/>
              <a:t>Roadway Readiness</a:t>
            </a:r>
          </a:p>
          <a:p>
            <a:pPr marL="342900" indent="-342900">
              <a:lnSpc>
                <a:spcPct val="100000"/>
              </a:lnSpc>
              <a:spcBef>
                <a:spcPts val="600"/>
              </a:spcBef>
              <a:spcAft>
                <a:spcPts val="1200"/>
              </a:spcAft>
            </a:pPr>
            <a:r>
              <a:rPr lang="en-US" dirty="0"/>
              <a:t>Collaboration with multi-state corridors:</a:t>
            </a:r>
            <a:br>
              <a:rPr lang="en-US" dirty="0"/>
            </a:br>
            <a:r>
              <a:rPr lang="en-US" dirty="0"/>
              <a:t>“I-80 Coalition”</a:t>
            </a:r>
          </a:p>
          <a:p>
            <a:pPr marL="342900" indent="-342900">
              <a:lnSpc>
                <a:spcPct val="100000"/>
              </a:lnSpc>
              <a:spcBef>
                <a:spcPts val="600"/>
              </a:spcBef>
              <a:spcAft>
                <a:spcPts val="1200"/>
              </a:spcAft>
            </a:pPr>
            <a:r>
              <a:rPr lang="en-US" dirty="0"/>
              <a:t>Slow Moving Vehicle detection &amp; warning</a:t>
            </a:r>
          </a:p>
        </p:txBody>
      </p:sp>
      <p:sp>
        <p:nvSpPr>
          <p:cNvPr id="3" name="Title 2">
            <a:extLst>
              <a:ext uri="{FF2B5EF4-FFF2-40B4-BE49-F238E27FC236}">
                <a16:creationId xmlns:a16="http://schemas.microsoft.com/office/drawing/2014/main" id="{8E8A82FF-5621-7DE2-1FEA-A48C260CB7BC}"/>
              </a:ext>
            </a:extLst>
          </p:cNvPr>
          <p:cNvSpPr>
            <a:spLocks noGrp="1"/>
          </p:cNvSpPr>
          <p:nvPr>
            <p:ph type="title"/>
          </p:nvPr>
        </p:nvSpPr>
        <p:spPr>
          <a:xfrm>
            <a:off x="365476" y="178676"/>
            <a:ext cx="3809348" cy="1421523"/>
          </a:xfrm>
          <a:prstGeom prst="rect">
            <a:avLst/>
          </a:prstGeom>
        </p:spPr>
        <p:txBody>
          <a:bodyPr>
            <a:normAutofit/>
          </a:bodyPr>
          <a:lstStyle/>
          <a:p>
            <a:pPr algn="ctr" rtl="0" eaLnBrk="1" latinLnBrk="0" hangingPunct="1"/>
            <a:r>
              <a:rPr lang="en-US" dirty="0">
                <a:solidFill>
                  <a:srgbClr val="FFFF99"/>
                </a:solidFill>
                <a:latin typeface="PT Sans" panose="020B0503020203020204" pitchFamily="34" charset="0"/>
                <a:ea typeface="+mn-ea"/>
                <a:cs typeface="+mn-cs"/>
              </a:rPr>
              <a:t>Cooperative/ Automated Transportation</a:t>
            </a:r>
          </a:p>
        </p:txBody>
      </p:sp>
      <p:pic>
        <p:nvPicPr>
          <p:cNvPr id="4" name="object 2">
            <a:extLst>
              <a:ext uri="{FF2B5EF4-FFF2-40B4-BE49-F238E27FC236}">
                <a16:creationId xmlns:a16="http://schemas.microsoft.com/office/drawing/2014/main" id="{EC0CA747-92E9-3BD1-2C1C-E1D849CA87B8}"/>
              </a:ext>
            </a:extLst>
          </p:cNvPr>
          <p:cNvPicPr/>
          <p:nvPr/>
        </p:nvPicPr>
        <p:blipFill>
          <a:blip r:embed="rId3" cstate="print"/>
          <a:srcRect r="50261"/>
          <a:stretch/>
        </p:blipFill>
        <p:spPr>
          <a:xfrm>
            <a:off x="5352074" y="1932094"/>
            <a:ext cx="6239240" cy="4322656"/>
          </a:xfrm>
          <a:prstGeom prst="rect">
            <a:avLst/>
          </a:prstGeom>
        </p:spPr>
      </p:pic>
    </p:spTree>
    <p:extLst>
      <p:ext uri="{BB962C8B-B14F-4D97-AF65-F5344CB8AC3E}">
        <p14:creationId xmlns:p14="http://schemas.microsoft.com/office/powerpoint/2010/main" val="3539294605"/>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E8A82FF-5621-7DE2-1FEA-A48C260CB7BC}"/>
              </a:ext>
            </a:extLst>
          </p:cNvPr>
          <p:cNvSpPr>
            <a:spLocks noGrp="1"/>
          </p:cNvSpPr>
          <p:nvPr>
            <p:ph type="title"/>
          </p:nvPr>
        </p:nvSpPr>
        <p:spPr>
          <a:xfrm>
            <a:off x="365476" y="178676"/>
            <a:ext cx="3809348" cy="1421523"/>
          </a:xfrm>
          <a:prstGeom prst="rect">
            <a:avLst/>
          </a:prstGeom>
        </p:spPr>
        <p:txBody>
          <a:bodyPr>
            <a:normAutofit/>
          </a:bodyPr>
          <a:lstStyle/>
          <a:p>
            <a:pPr algn="ctr" rtl="0" eaLnBrk="1" latinLnBrk="0" hangingPunct="1"/>
            <a:r>
              <a:rPr lang="en-US" dirty="0">
                <a:solidFill>
                  <a:srgbClr val="FFFF99"/>
                </a:solidFill>
                <a:latin typeface="PT Sans" panose="020B0503020203020204" pitchFamily="34" charset="0"/>
                <a:ea typeface="+mn-ea"/>
                <a:cs typeface="+mn-cs"/>
              </a:rPr>
              <a:t>Intelligent Transportation Systems (ITS)</a:t>
            </a:r>
            <a:endParaRPr lang="en-US" sz="3600" dirty="0">
              <a:solidFill>
                <a:srgbClr val="FFFF99"/>
              </a:solidFill>
            </a:endParaRPr>
          </a:p>
        </p:txBody>
      </p:sp>
      <p:pic>
        <p:nvPicPr>
          <p:cNvPr id="4" name="Picture 3" descr="A picture of a color dynamic message sign over an interstate, displaying a road closure message.">
            <a:extLst>
              <a:ext uri="{FF2B5EF4-FFF2-40B4-BE49-F238E27FC236}">
                <a16:creationId xmlns:a16="http://schemas.microsoft.com/office/drawing/2014/main" id="{92D70AD5-9B56-8494-8374-D14576F80F7F}"/>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4384292" y="3960952"/>
            <a:ext cx="5001591" cy="2614256"/>
          </a:xfrm>
          <a:prstGeom prst="rect">
            <a:avLst/>
          </a:prstGeom>
        </p:spPr>
      </p:pic>
      <p:pic>
        <p:nvPicPr>
          <p:cNvPr id="9" name="Picture 8">
            <a:extLst>
              <a:ext uri="{FF2B5EF4-FFF2-40B4-BE49-F238E27FC236}">
                <a16:creationId xmlns:a16="http://schemas.microsoft.com/office/drawing/2014/main" id="{75F895E0-0095-9946-44EF-7EBCE5481D0D}"/>
              </a:ext>
            </a:extLst>
          </p:cNvPr>
          <p:cNvPicPr>
            <a:picLocks noChangeAspect="1"/>
          </p:cNvPicPr>
          <p:nvPr/>
        </p:nvPicPr>
        <p:blipFill>
          <a:blip r:embed="rId4"/>
          <a:srcRect l="19430" r="21203" b="9718"/>
          <a:stretch/>
        </p:blipFill>
        <p:spPr>
          <a:xfrm>
            <a:off x="10074260" y="732350"/>
            <a:ext cx="1819168" cy="5880050"/>
          </a:xfrm>
          <a:prstGeom prst="rect">
            <a:avLst/>
          </a:prstGeom>
        </p:spPr>
      </p:pic>
      <p:sp>
        <p:nvSpPr>
          <p:cNvPr id="7" name="Text Placeholder 6">
            <a:extLst>
              <a:ext uri="{FF2B5EF4-FFF2-40B4-BE49-F238E27FC236}">
                <a16:creationId xmlns:a16="http://schemas.microsoft.com/office/drawing/2014/main" id="{185670F8-96C3-0421-2E8B-80821B9FA5CA}"/>
              </a:ext>
            </a:extLst>
          </p:cNvPr>
          <p:cNvSpPr>
            <a:spLocks noGrp="1"/>
          </p:cNvSpPr>
          <p:nvPr>
            <p:ph type="body" sz="quarter" idx="11"/>
          </p:nvPr>
        </p:nvSpPr>
        <p:spPr/>
        <p:txBody>
          <a:bodyPr/>
          <a:lstStyle/>
          <a:p>
            <a:pPr marL="342900" indent="-342900">
              <a:lnSpc>
                <a:spcPct val="100000"/>
              </a:lnSpc>
              <a:spcBef>
                <a:spcPts val="600"/>
              </a:spcBef>
              <a:buFont typeface="Arial" panose="020B0604020202020204" pitchFamily="34" charset="0"/>
              <a:buChar char="•"/>
            </a:pPr>
            <a:r>
              <a:rPr lang="en-US" dirty="0"/>
              <a:t>Fiber Optic Network</a:t>
            </a:r>
          </a:p>
          <a:p>
            <a:pPr marL="342900" indent="-342900">
              <a:lnSpc>
                <a:spcPct val="100000"/>
              </a:lnSpc>
              <a:spcBef>
                <a:spcPts val="600"/>
              </a:spcBef>
              <a:buFont typeface="Arial" panose="020B0604020202020204" pitchFamily="34" charset="0"/>
              <a:buChar char="•"/>
            </a:pPr>
            <a:r>
              <a:rPr lang="en-US" dirty="0"/>
              <a:t>Dynamic Message Signs</a:t>
            </a:r>
          </a:p>
          <a:p>
            <a:pPr marL="342900" indent="-342900">
              <a:lnSpc>
                <a:spcPct val="100000"/>
              </a:lnSpc>
              <a:spcBef>
                <a:spcPts val="600"/>
              </a:spcBef>
              <a:buFont typeface="Arial" panose="020B0604020202020204" pitchFamily="34" charset="0"/>
              <a:buChar char="•"/>
            </a:pPr>
            <a:r>
              <a:rPr lang="en-US" dirty="0"/>
              <a:t>Cameras: ~650</a:t>
            </a:r>
          </a:p>
          <a:p>
            <a:pPr marL="342900" indent="-342900">
              <a:lnSpc>
                <a:spcPct val="100000"/>
              </a:lnSpc>
              <a:spcBef>
                <a:spcPts val="600"/>
              </a:spcBef>
              <a:buFont typeface="Arial" panose="020B0604020202020204" pitchFamily="34" charset="0"/>
              <a:buChar char="•"/>
            </a:pPr>
            <a:r>
              <a:rPr lang="en-US" dirty="0"/>
              <a:t>Sensors: ~400</a:t>
            </a:r>
          </a:p>
          <a:p>
            <a:pPr marL="342900" indent="-342900">
              <a:lnSpc>
                <a:spcPct val="100000"/>
              </a:lnSpc>
              <a:spcBef>
                <a:spcPts val="600"/>
              </a:spcBef>
              <a:buFont typeface="Arial" panose="020B0604020202020204" pitchFamily="34" charset="0"/>
              <a:buChar char="•"/>
            </a:pPr>
            <a:r>
              <a:rPr lang="en-US" dirty="0"/>
              <a:t>Intersection Conflict Warning Systems</a:t>
            </a:r>
          </a:p>
          <a:p>
            <a:pPr marL="342900" indent="-342900">
              <a:lnSpc>
                <a:spcPct val="100000"/>
              </a:lnSpc>
              <a:spcBef>
                <a:spcPts val="600"/>
              </a:spcBef>
              <a:buFont typeface="Arial" panose="020B0604020202020204" pitchFamily="34" charset="0"/>
              <a:buChar char="•"/>
            </a:pPr>
            <a:r>
              <a:rPr lang="en-US" dirty="0"/>
              <a:t>Wrong Way Detection</a:t>
            </a:r>
          </a:p>
        </p:txBody>
      </p:sp>
      <p:grpSp>
        <p:nvGrpSpPr>
          <p:cNvPr id="11" name="Group 10">
            <a:extLst>
              <a:ext uri="{FF2B5EF4-FFF2-40B4-BE49-F238E27FC236}">
                <a16:creationId xmlns:a16="http://schemas.microsoft.com/office/drawing/2014/main" id="{F7FBAE6F-6859-8F7A-DF97-D8DD0692AE66}"/>
              </a:ext>
            </a:extLst>
          </p:cNvPr>
          <p:cNvGrpSpPr/>
          <p:nvPr/>
        </p:nvGrpSpPr>
        <p:grpSpPr>
          <a:xfrm>
            <a:off x="4726237" y="694862"/>
            <a:ext cx="5111826" cy="3177917"/>
            <a:chOff x="2192224" y="1647828"/>
            <a:chExt cx="8013093" cy="4981575"/>
          </a:xfrm>
        </p:grpSpPr>
        <p:pic>
          <p:nvPicPr>
            <p:cNvPr id="12" name="Picture 2" descr="http://upload.wikimedia.org/wikipedia/commons/thumb/3/38/Iowa_highways.svg/800px-Iowa_highways.svg.png">
              <a:extLst>
                <a:ext uri="{FF2B5EF4-FFF2-40B4-BE49-F238E27FC236}">
                  <a16:creationId xmlns:a16="http://schemas.microsoft.com/office/drawing/2014/main" id="{DAB48866-0134-6174-259F-CCC1C6966A2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38400" y="1647828"/>
              <a:ext cx="7620000" cy="4981575"/>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3AC8ECF3-B8C5-18FB-19B4-FA20604549FC}"/>
                </a:ext>
              </a:extLst>
            </p:cNvPr>
            <p:cNvSpPr txBox="1"/>
            <p:nvPr/>
          </p:nvSpPr>
          <p:spPr>
            <a:xfrm>
              <a:off x="5268875" y="4402694"/>
              <a:ext cx="1151366" cy="361843"/>
            </a:xfrm>
            <a:prstGeom prst="rect">
              <a:avLst/>
            </a:prstGeom>
            <a:noFill/>
          </p:spPr>
          <p:txBody>
            <a:bodyPr wrap="none" rtlCol="0">
              <a:spAutoFit/>
            </a:bodyPr>
            <a:lstStyle/>
            <a:p>
              <a:r>
                <a:rPr lang="en-US" sz="900">
                  <a:latin typeface="Calibri" pitchFamily="34" charset="0"/>
                  <a:cs typeface="Calibri" pitchFamily="34" charset="0"/>
                </a:rPr>
                <a:t>Des Moines</a:t>
              </a:r>
            </a:p>
          </p:txBody>
        </p:sp>
        <p:sp>
          <p:nvSpPr>
            <p:cNvPr id="14" name="TextBox 13">
              <a:extLst>
                <a:ext uri="{FF2B5EF4-FFF2-40B4-BE49-F238E27FC236}">
                  <a16:creationId xmlns:a16="http://schemas.microsoft.com/office/drawing/2014/main" id="{7AB133BF-A6FE-90B1-6BEA-D03F690CFDFD}"/>
                </a:ext>
              </a:extLst>
            </p:cNvPr>
            <p:cNvSpPr txBox="1"/>
            <p:nvPr/>
          </p:nvSpPr>
          <p:spPr>
            <a:xfrm>
              <a:off x="5541159" y="3793093"/>
              <a:ext cx="701574" cy="361843"/>
            </a:xfrm>
            <a:prstGeom prst="rect">
              <a:avLst/>
            </a:prstGeom>
            <a:noFill/>
          </p:spPr>
          <p:txBody>
            <a:bodyPr wrap="none" rtlCol="0">
              <a:spAutoFit/>
            </a:bodyPr>
            <a:lstStyle/>
            <a:p>
              <a:r>
                <a:rPr lang="en-US" sz="900">
                  <a:latin typeface="Calibri" pitchFamily="34" charset="0"/>
                  <a:cs typeface="Calibri" pitchFamily="34" charset="0"/>
                </a:rPr>
                <a:t>Ames</a:t>
              </a:r>
            </a:p>
          </p:txBody>
        </p:sp>
        <p:sp>
          <p:nvSpPr>
            <p:cNvPr id="15" name="TextBox 14">
              <a:extLst>
                <a:ext uri="{FF2B5EF4-FFF2-40B4-BE49-F238E27FC236}">
                  <a16:creationId xmlns:a16="http://schemas.microsoft.com/office/drawing/2014/main" id="{A81672ED-4D92-3837-8B4F-D90B4F44B3CF}"/>
                </a:ext>
              </a:extLst>
            </p:cNvPr>
            <p:cNvSpPr txBox="1"/>
            <p:nvPr/>
          </p:nvSpPr>
          <p:spPr>
            <a:xfrm>
              <a:off x="7543801" y="3769280"/>
              <a:ext cx="1246854" cy="361843"/>
            </a:xfrm>
            <a:prstGeom prst="rect">
              <a:avLst/>
            </a:prstGeom>
            <a:noFill/>
          </p:spPr>
          <p:txBody>
            <a:bodyPr wrap="none" rtlCol="0">
              <a:spAutoFit/>
            </a:bodyPr>
            <a:lstStyle/>
            <a:p>
              <a:r>
                <a:rPr lang="en-US" sz="900">
                  <a:latin typeface="Calibri" pitchFamily="34" charset="0"/>
                  <a:cs typeface="Calibri" pitchFamily="34" charset="0"/>
                </a:rPr>
                <a:t>Cedar Rapids</a:t>
              </a:r>
            </a:p>
          </p:txBody>
        </p:sp>
        <p:sp>
          <p:nvSpPr>
            <p:cNvPr id="16" name="TextBox 15">
              <a:extLst>
                <a:ext uri="{FF2B5EF4-FFF2-40B4-BE49-F238E27FC236}">
                  <a16:creationId xmlns:a16="http://schemas.microsoft.com/office/drawing/2014/main" id="{E41C72B5-0E54-DE4A-51A6-8236F4C1A312}"/>
                </a:ext>
              </a:extLst>
            </p:cNvPr>
            <p:cNvSpPr txBox="1"/>
            <p:nvPr/>
          </p:nvSpPr>
          <p:spPr>
            <a:xfrm>
              <a:off x="9405622" y="4543376"/>
              <a:ext cx="691523" cy="578950"/>
            </a:xfrm>
            <a:prstGeom prst="rect">
              <a:avLst/>
            </a:prstGeom>
            <a:noFill/>
          </p:spPr>
          <p:txBody>
            <a:bodyPr wrap="none" rtlCol="0">
              <a:spAutoFit/>
            </a:bodyPr>
            <a:lstStyle/>
            <a:p>
              <a:r>
                <a:rPr lang="en-US" sz="900">
                  <a:latin typeface="Calibri" pitchFamily="34" charset="0"/>
                  <a:cs typeface="Calibri" pitchFamily="34" charset="0"/>
                </a:rPr>
                <a:t>Quad</a:t>
              </a:r>
            </a:p>
            <a:p>
              <a:r>
                <a:rPr lang="en-US" sz="900">
                  <a:latin typeface="Calibri" pitchFamily="34" charset="0"/>
                  <a:cs typeface="Calibri" pitchFamily="34" charset="0"/>
                </a:rPr>
                <a:t>Cities</a:t>
              </a:r>
            </a:p>
          </p:txBody>
        </p:sp>
        <p:sp>
          <p:nvSpPr>
            <p:cNvPr id="17" name="TextBox 16">
              <a:extLst>
                <a:ext uri="{FF2B5EF4-FFF2-40B4-BE49-F238E27FC236}">
                  <a16:creationId xmlns:a16="http://schemas.microsoft.com/office/drawing/2014/main" id="{599AF9E7-F894-79E7-D50C-4C6F1AF15061}"/>
                </a:ext>
              </a:extLst>
            </p:cNvPr>
            <p:cNvSpPr txBox="1"/>
            <p:nvPr/>
          </p:nvSpPr>
          <p:spPr>
            <a:xfrm>
              <a:off x="6921417" y="3031091"/>
              <a:ext cx="983009" cy="361843"/>
            </a:xfrm>
            <a:prstGeom prst="rect">
              <a:avLst/>
            </a:prstGeom>
            <a:noFill/>
          </p:spPr>
          <p:txBody>
            <a:bodyPr wrap="none" rtlCol="0">
              <a:spAutoFit/>
            </a:bodyPr>
            <a:lstStyle/>
            <a:p>
              <a:r>
                <a:rPr lang="en-US" sz="900">
                  <a:latin typeface="Calibri" pitchFamily="34" charset="0"/>
                  <a:cs typeface="Calibri" pitchFamily="34" charset="0"/>
                </a:rPr>
                <a:t>Waterloo</a:t>
              </a:r>
            </a:p>
          </p:txBody>
        </p:sp>
        <p:sp>
          <p:nvSpPr>
            <p:cNvPr id="18" name="TextBox 17">
              <a:extLst>
                <a:ext uri="{FF2B5EF4-FFF2-40B4-BE49-F238E27FC236}">
                  <a16:creationId xmlns:a16="http://schemas.microsoft.com/office/drawing/2014/main" id="{70A1E011-36E2-4852-7441-459AE211C268}"/>
                </a:ext>
              </a:extLst>
            </p:cNvPr>
            <p:cNvSpPr txBox="1"/>
            <p:nvPr/>
          </p:nvSpPr>
          <p:spPr>
            <a:xfrm>
              <a:off x="2286002" y="2954894"/>
              <a:ext cx="1005624" cy="361843"/>
            </a:xfrm>
            <a:prstGeom prst="rect">
              <a:avLst/>
            </a:prstGeom>
            <a:noFill/>
          </p:spPr>
          <p:txBody>
            <a:bodyPr wrap="none" rtlCol="0">
              <a:spAutoFit/>
            </a:bodyPr>
            <a:lstStyle/>
            <a:p>
              <a:r>
                <a:rPr lang="en-US" sz="900">
                  <a:latin typeface="Calibri" pitchFamily="34" charset="0"/>
                  <a:cs typeface="Calibri" pitchFamily="34" charset="0"/>
                </a:rPr>
                <a:t>Sioux City</a:t>
              </a:r>
            </a:p>
          </p:txBody>
        </p:sp>
        <p:sp>
          <p:nvSpPr>
            <p:cNvPr id="19" name="TextBox 18">
              <a:extLst>
                <a:ext uri="{FF2B5EF4-FFF2-40B4-BE49-F238E27FC236}">
                  <a16:creationId xmlns:a16="http://schemas.microsoft.com/office/drawing/2014/main" id="{E94740CD-7C83-569F-6B60-3D6746FBC2BB}"/>
                </a:ext>
              </a:extLst>
            </p:cNvPr>
            <p:cNvSpPr txBox="1"/>
            <p:nvPr/>
          </p:nvSpPr>
          <p:spPr>
            <a:xfrm>
              <a:off x="2659401" y="4924425"/>
              <a:ext cx="1289570" cy="361843"/>
            </a:xfrm>
            <a:prstGeom prst="rect">
              <a:avLst/>
            </a:prstGeom>
            <a:noFill/>
          </p:spPr>
          <p:txBody>
            <a:bodyPr wrap="none" rtlCol="0">
              <a:spAutoFit/>
            </a:bodyPr>
            <a:lstStyle/>
            <a:p>
              <a:r>
                <a:rPr lang="en-US" sz="900">
                  <a:latin typeface="Calibri" pitchFamily="34" charset="0"/>
                  <a:cs typeface="Calibri" pitchFamily="34" charset="0"/>
                </a:rPr>
                <a:t>Council Bluffs</a:t>
              </a:r>
            </a:p>
          </p:txBody>
        </p:sp>
        <p:sp>
          <p:nvSpPr>
            <p:cNvPr id="20" name="TextBox 19">
              <a:extLst>
                <a:ext uri="{FF2B5EF4-FFF2-40B4-BE49-F238E27FC236}">
                  <a16:creationId xmlns:a16="http://schemas.microsoft.com/office/drawing/2014/main" id="{C37A4F30-A1FF-A3D5-A9A7-14C5EF44DC84}"/>
                </a:ext>
              </a:extLst>
            </p:cNvPr>
            <p:cNvSpPr txBox="1"/>
            <p:nvPr/>
          </p:nvSpPr>
          <p:spPr>
            <a:xfrm>
              <a:off x="7944070" y="4363581"/>
              <a:ext cx="724804" cy="578950"/>
            </a:xfrm>
            <a:prstGeom prst="rect">
              <a:avLst/>
            </a:prstGeom>
            <a:noFill/>
          </p:spPr>
          <p:txBody>
            <a:bodyPr wrap="square" rtlCol="0">
              <a:spAutoFit/>
            </a:bodyPr>
            <a:lstStyle/>
            <a:p>
              <a:pPr algn="ctr"/>
              <a:r>
                <a:rPr lang="en-US" sz="900">
                  <a:latin typeface="Calibri" pitchFamily="34" charset="0"/>
                  <a:cs typeface="Calibri" pitchFamily="34" charset="0"/>
                </a:rPr>
                <a:t>Iowa</a:t>
              </a:r>
              <a:br>
                <a:rPr lang="en-US" sz="900">
                  <a:latin typeface="Calibri" pitchFamily="34" charset="0"/>
                  <a:cs typeface="Calibri" pitchFamily="34" charset="0"/>
                </a:rPr>
              </a:br>
              <a:r>
                <a:rPr lang="en-US" sz="900">
                  <a:latin typeface="Calibri" pitchFamily="34" charset="0"/>
                  <a:cs typeface="Calibri" pitchFamily="34" charset="0"/>
                </a:rPr>
                <a:t>City</a:t>
              </a:r>
            </a:p>
          </p:txBody>
        </p:sp>
        <p:sp>
          <p:nvSpPr>
            <p:cNvPr id="21" name="Oval 20">
              <a:extLst>
                <a:ext uri="{FF2B5EF4-FFF2-40B4-BE49-F238E27FC236}">
                  <a16:creationId xmlns:a16="http://schemas.microsoft.com/office/drawing/2014/main" id="{4ADD2493-7D90-FB0E-6D99-41CF2D8D6748}"/>
                </a:ext>
              </a:extLst>
            </p:cNvPr>
            <p:cNvSpPr/>
            <p:nvPr/>
          </p:nvSpPr>
          <p:spPr>
            <a:xfrm>
              <a:off x="5268874" y="4402693"/>
              <a:ext cx="1284326" cy="369332"/>
            </a:xfrm>
            <a:prstGeom prst="ellipse">
              <a:avLst/>
            </a:prstGeom>
            <a:solidFill>
              <a:srgbClr val="92D050">
                <a:alpha val="3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2" name="Oval 21">
              <a:extLst>
                <a:ext uri="{FF2B5EF4-FFF2-40B4-BE49-F238E27FC236}">
                  <a16:creationId xmlns:a16="http://schemas.microsoft.com/office/drawing/2014/main" id="{07E70986-5136-255B-605E-B62312EF248D}"/>
                </a:ext>
              </a:extLst>
            </p:cNvPr>
            <p:cNvSpPr/>
            <p:nvPr/>
          </p:nvSpPr>
          <p:spPr>
            <a:xfrm>
              <a:off x="2192224" y="2958437"/>
              <a:ext cx="1284326" cy="369332"/>
            </a:xfrm>
            <a:prstGeom prst="ellipse">
              <a:avLst/>
            </a:prstGeom>
            <a:solidFill>
              <a:srgbClr val="92D050">
                <a:alpha val="3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3" name="Oval 22">
              <a:extLst>
                <a:ext uri="{FF2B5EF4-FFF2-40B4-BE49-F238E27FC236}">
                  <a16:creationId xmlns:a16="http://schemas.microsoft.com/office/drawing/2014/main" id="{7418542F-1F24-AFDD-C642-883F56F051C2}"/>
                </a:ext>
              </a:extLst>
            </p:cNvPr>
            <p:cNvSpPr/>
            <p:nvPr/>
          </p:nvSpPr>
          <p:spPr>
            <a:xfrm>
              <a:off x="2631051" y="4924425"/>
              <a:ext cx="1483751" cy="369332"/>
            </a:xfrm>
            <a:prstGeom prst="ellipse">
              <a:avLst/>
            </a:prstGeom>
            <a:solidFill>
              <a:srgbClr val="92D050">
                <a:alpha val="3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4" name="Oval 23">
              <a:extLst>
                <a:ext uri="{FF2B5EF4-FFF2-40B4-BE49-F238E27FC236}">
                  <a16:creationId xmlns:a16="http://schemas.microsoft.com/office/drawing/2014/main" id="{02818BE6-F8EE-05AA-C157-98411965A6F0}"/>
                </a:ext>
              </a:extLst>
            </p:cNvPr>
            <p:cNvSpPr/>
            <p:nvPr/>
          </p:nvSpPr>
          <p:spPr>
            <a:xfrm>
              <a:off x="6807700" y="3047042"/>
              <a:ext cx="1284326" cy="369332"/>
            </a:xfrm>
            <a:prstGeom prst="ellipse">
              <a:avLst/>
            </a:prstGeom>
            <a:solidFill>
              <a:srgbClr val="92D050">
                <a:alpha val="3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5" name="Oval 24">
              <a:extLst>
                <a:ext uri="{FF2B5EF4-FFF2-40B4-BE49-F238E27FC236}">
                  <a16:creationId xmlns:a16="http://schemas.microsoft.com/office/drawing/2014/main" id="{66BDC11B-0438-C80D-3AAD-DBE7B617CB7F}"/>
                </a:ext>
              </a:extLst>
            </p:cNvPr>
            <p:cNvSpPr/>
            <p:nvPr/>
          </p:nvSpPr>
          <p:spPr>
            <a:xfrm>
              <a:off x="7543800" y="3769280"/>
              <a:ext cx="1408322" cy="369332"/>
            </a:xfrm>
            <a:prstGeom prst="ellipse">
              <a:avLst/>
            </a:prstGeom>
            <a:solidFill>
              <a:srgbClr val="92D050">
                <a:alpha val="3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6" name="Oval 25">
              <a:extLst>
                <a:ext uri="{FF2B5EF4-FFF2-40B4-BE49-F238E27FC236}">
                  <a16:creationId xmlns:a16="http://schemas.microsoft.com/office/drawing/2014/main" id="{8463E6CA-FCC5-0B78-2808-D04A2CC63862}"/>
                </a:ext>
              </a:extLst>
            </p:cNvPr>
            <p:cNvSpPr/>
            <p:nvPr/>
          </p:nvSpPr>
          <p:spPr>
            <a:xfrm>
              <a:off x="7916912" y="4419929"/>
              <a:ext cx="677935" cy="542687"/>
            </a:xfrm>
            <a:prstGeom prst="ellipse">
              <a:avLst/>
            </a:prstGeom>
            <a:solidFill>
              <a:srgbClr val="92D050">
                <a:alpha val="3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7" name="Oval 26">
              <a:extLst>
                <a:ext uri="{FF2B5EF4-FFF2-40B4-BE49-F238E27FC236}">
                  <a16:creationId xmlns:a16="http://schemas.microsoft.com/office/drawing/2014/main" id="{B4576443-8A0A-63C9-0660-7C967918F17C}"/>
                </a:ext>
              </a:extLst>
            </p:cNvPr>
            <p:cNvSpPr/>
            <p:nvPr/>
          </p:nvSpPr>
          <p:spPr>
            <a:xfrm>
              <a:off x="9349901" y="4532504"/>
              <a:ext cx="855416" cy="646331"/>
            </a:xfrm>
            <a:prstGeom prst="ellipse">
              <a:avLst/>
            </a:prstGeom>
            <a:solidFill>
              <a:srgbClr val="92D050">
                <a:alpha val="3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8" name="Oval 27">
              <a:extLst>
                <a:ext uri="{FF2B5EF4-FFF2-40B4-BE49-F238E27FC236}">
                  <a16:creationId xmlns:a16="http://schemas.microsoft.com/office/drawing/2014/main" id="{B7A0F9DD-4C27-4144-8273-3BADAF33DF22}"/>
                </a:ext>
              </a:extLst>
            </p:cNvPr>
            <p:cNvSpPr/>
            <p:nvPr/>
          </p:nvSpPr>
          <p:spPr>
            <a:xfrm>
              <a:off x="5576842" y="3803728"/>
              <a:ext cx="642163" cy="345519"/>
            </a:xfrm>
            <a:prstGeom prst="ellipse">
              <a:avLst/>
            </a:prstGeom>
            <a:solidFill>
              <a:srgbClr val="92D050">
                <a:alpha val="3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9" name="Oval 28">
              <a:extLst>
                <a:ext uri="{FF2B5EF4-FFF2-40B4-BE49-F238E27FC236}">
                  <a16:creationId xmlns:a16="http://schemas.microsoft.com/office/drawing/2014/main" id="{C9A77786-8427-49D1-30D3-435C5EBD4B8E}"/>
                </a:ext>
              </a:extLst>
            </p:cNvPr>
            <p:cNvSpPr/>
            <p:nvPr/>
          </p:nvSpPr>
          <p:spPr>
            <a:xfrm>
              <a:off x="5956161" y="4057871"/>
              <a:ext cx="107276" cy="529488"/>
            </a:xfrm>
            <a:prstGeom prst="ellipse">
              <a:avLst/>
            </a:prstGeom>
            <a:solidFill>
              <a:srgbClr val="92D050">
                <a:alpha val="3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0" name="Oval 29">
              <a:extLst>
                <a:ext uri="{FF2B5EF4-FFF2-40B4-BE49-F238E27FC236}">
                  <a16:creationId xmlns:a16="http://schemas.microsoft.com/office/drawing/2014/main" id="{7802AC5A-5BB8-4216-B1EC-DEA05B14660B}"/>
                </a:ext>
              </a:extLst>
            </p:cNvPr>
            <p:cNvSpPr/>
            <p:nvPr/>
          </p:nvSpPr>
          <p:spPr>
            <a:xfrm>
              <a:off x="6372450" y="4499123"/>
              <a:ext cx="1719579" cy="152768"/>
            </a:xfrm>
            <a:prstGeom prst="ellipse">
              <a:avLst/>
            </a:prstGeom>
            <a:solidFill>
              <a:srgbClr val="92D050">
                <a:alpha val="3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1" name="Oval 30">
              <a:extLst>
                <a:ext uri="{FF2B5EF4-FFF2-40B4-BE49-F238E27FC236}">
                  <a16:creationId xmlns:a16="http://schemas.microsoft.com/office/drawing/2014/main" id="{4E9F142E-6503-C67D-E990-C7B490F666F9}"/>
                </a:ext>
              </a:extLst>
            </p:cNvPr>
            <p:cNvSpPr/>
            <p:nvPr/>
          </p:nvSpPr>
          <p:spPr>
            <a:xfrm>
              <a:off x="8183847" y="4057874"/>
              <a:ext cx="155620" cy="504955"/>
            </a:xfrm>
            <a:prstGeom prst="ellipse">
              <a:avLst/>
            </a:prstGeom>
            <a:solidFill>
              <a:srgbClr val="92D050">
                <a:alpha val="3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pic>
          <p:nvPicPr>
            <p:cNvPr id="32" name="Picture 6" descr="File:I-29.svg">
              <a:extLst>
                <a:ext uri="{FF2B5EF4-FFF2-40B4-BE49-F238E27FC236}">
                  <a16:creationId xmlns:a16="http://schemas.microsoft.com/office/drawing/2014/main" id="{1B3AE6B6-A00C-31EC-30C0-FA3360EA69C5}"/>
                </a:ext>
              </a:extLst>
            </p:cNvPr>
            <p:cNvPicPr>
              <a:picLocks noChangeAspect="1" noChangeArrowheads="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2659405" y="3864899"/>
              <a:ext cx="498685" cy="498685"/>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8" descr="I-35.svg">
              <a:extLst>
                <a:ext uri="{FF2B5EF4-FFF2-40B4-BE49-F238E27FC236}">
                  <a16:creationId xmlns:a16="http://schemas.microsoft.com/office/drawing/2014/main" id="{759C194F-C7CA-9418-28B8-E10D234DBED5}"/>
                </a:ext>
              </a:extLst>
            </p:cNvPr>
            <p:cNvPicPr>
              <a:picLocks noChangeAspect="1" noChangeArrowheads="1"/>
            </p:cNvPicPr>
            <p:nvPr/>
          </p:nvPicPr>
          <p:blipFill>
            <a:blip r:embed="rId7" cstate="screen">
              <a:extLst>
                <a:ext uri="{28A0092B-C50C-407E-A947-70E740481C1C}">
                  <a14:useLocalDpi xmlns:a14="http://schemas.microsoft.com/office/drawing/2010/main" val="0"/>
                </a:ext>
              </a:extLst>
            </a:blip>
            <a:srcRect/>
            <a:stretch>
              <a:fillRect/>
            </a:stretch>
          </p:blipFill>
          <p:spPr bwMode="auto">
            <a:xfrm>
              <a:off x="6003091" y="2683362"/>
              <a:ext cx="490623" cy="490624"/>
            </a:xfrm>
            <a:prstGeom prst="rect">
              <a:avLst/>
            </a:prstGeom>
            <a:noFill/>
            <a:extLst>
              <a:ext uri="{909E8E84-426E-40DD-AFC4-6F175D3DCCD1}">
                <a14:hiddenFill xmlns:a14="http://schemas.microsoft.com/office/drawing/2010/main">
                  <a:solidFill>
                    <a:srgbClr val="FFFFFF"/>
                  </a:solidFill>
                </a14:hiddenFill>
              </a:ext>
            </a:extLst>
          </p:spPr>
        </p:pic>
        <p:sp>
          <p:nvSpPr>
            <p:cNvPr id="34" name="Oval 33">
              <a:extLst>
                <a:ext uri="{FF2B5EF4-FFF2-40B4-BE49-F238E27FC236}">
                  <a16:creationId xmlns:a16="http://schemas.microsoft.com/office/drawing/2014/main" id="{18CFDD7E-6A8D-E17D-254E-29316E2F7636}"/>
                </a:ext>
              </a:extLst>
            </p:cNvPr>
            <p:cNvSpPr/>
            <p:nvPr/>
          </p:nvSpPr>
          <p:spPr>
            <a:xfrm rot="21383460">
              <a:off x="3322956" y="4748213"/>
              <a:ext cx="2366859" cy="172668"/>
            </a:xfrm>
            <a:prstGeom prst="ellipse">
              <a:avLst/>
            </a:prstGeom>
            <a:solidFill>
              <a:srgbClr val="92D050">
                <a:alpha val="3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pic>
          <p:nvPicPr>
            <p:cNvPr id="35" name="Picture 2" descr="https://upload.wikimedia.org/wikipedia/commons/thumb/7/7c/I-80_%28big%29.svg/2000px-I-80_%28big%29.svg.png">
              <a:extLst>
                <a:ext uri="{FF2B5EF4-FFF2-40B4-BE49-F238E27FC236}">
                  <a16:creationId xmlns:a16="http://schemas.microsoft.com/office/drawing/2014/main" id="{72480712-008F-7790-D2A1-5FB02A8654F3}"/>
                </a:ext>
              </a:extLst>
            </p:cNvPr>
            <p:cNvPicPr>
              <a:picLocks noChangeAspect="1" noChangeArrowheads="1"/>
            </p:cNvPicPr>
            <p:nvPr/>
          </p:nvPicPr>
          <p:blipFill>
            <a:blip r:embed="rId8" cstate="screen">
              <a:extLst>
                <a:ext uri="{28A0092B-C50C-407E-A947-70E740481C1C}">
                  <a14:useLocalDpi xmlns:a14="http://schemas.microsoft.com/office/drawing/2010/main" val="0"/>
                </a:ext>
              </a:extLst>
            </a:blip>
            <a:srcRect/>
            <a:stretch>
              <a:fillRect/>
            </a:stretch>
          </p:blipFill>
          <p:spPr bwMode="auto">
            <a:xfrm>
              <a:off x="4566213" y="4677462"/>
              <a:ext cx="493931" cy="493931"/>
            </a:xfrm>
            <a:prstGeom prst="rect">
              <a:avLst/>
            </a:prstGeom>
            <a:noFill/>
            <a:extLst>
              <a:ext uri="{909E8E84-426E-40DD-AFC4-6F175D3DCCD1}">
                <a14:hiddenFill xmlns:a14="http://schemas.microsoft.com/office/drawing/2010/main">
                  <a:solidFill>
                    <a:srgbClr val="FFFFFF"/>
                  </a:solidFill>
                </a14:hiddenFill>
              </a:ext>
            </a:extLst>
          </p:spPr>
        </p:pic>
        <p:sp>
          <p:nvSpPr>
            <p:cNvPr id="36" name="Oval 35">
              <a:extLst>
                <a:ext uri="{FF2B5EF4-FFF2-40B4-BE49-F238E27FC236}">
                  <a16:creationId xmlns:a16="http://schemas.microsoft.com/office/drawing/2014/main" id="{FB3A5B2E-724A-F14B-67D2-8367C7056D84}"/>
                </a:ext>
              </a:extLst>
            </p:cNvPr>
            <p:cNvSpPr/>
            <p:nvPr/>
          </p:nvSpPr>
          <p:spPr>
            <a:xfrm>
              <a:off x="8764053" y="3058113"/>
              <a:ext cx="1120352" cy="315208"/>
            </a:xfrm>
            <a:prstGeom prst="ellipse">
              <a:avLst/>
            </a:prstGeom>
            <a:solidFill>
              <a:srgbClr val="92D050">
                <a:alpha val="3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7" name="TextBox 36">
              <a:extLst>
                <a:ext uri="{FF2B5EF4-FFF2-40B4-BE49-F238E27FC236}">
                  <a16:creationId xmlns:a16="http://schemas.microsoft.com/office/drawing/2014/main" id="{5FCCA48D-A2BA-7EBE-0171-1AE619520E3F}"/>
                </a:ext>
              </a:extLst>
            </p:cNvPr>
            <p:cNvSpPr txBox="1"/>
            <p:nvPr/>
          </p:nvSpPr>
          <p:spPr>
            <a:xfrm>
              <a:off x="8832512" y="3010555"/>
              <a:ext cx="967932" cy="361843"/>
            </a:xfrm>
            <a:prstGeom prst="rect">
              <a:avLst/>
            </a:prstGeom>
            <a:noFill/>
          </p:spPr>
          <p:txBody>
            <a:bodyPr wrap="none" rtlCol="0">
              <a:spAutoFit/>
            </a:bodyPr>
            <a:lstStyle/>
            <a:p>
              <a:r>
                <a:rPr lang="en-US" sz="900">
                  <a:latin typeface="Calibri" pitchFamily="34" charset="0"/>
                  <a:cs typeface="Calibri" pitchFamily="34" charset="0"/>
                </a:rPr>
                <a:t>Dubuque</a:t>
              </a:r>
            </a:p>
          </p:txBody>
        </p:sp>
        <p:sp>
          <p:nvSpPr>
            <p:cNvPr id="38" name="Block Arc 37">
              <a:extLst>
                <a:ext uri="{FF2B5EF4-FFF2-40B4-BE49-F238E27FC236}">
                  <a16:creationId xmlns:a16="http://schemas.microsoft.com/office/drawing/2014/main" id="{B7DDDD30-0606-0091-CA36-D70B1E3B6A7F}"/>
                </a:ext>
              </a:extLst>
            </p:cNvPr>
            <p:cNvSpPr/>
            <p:nvPr/>
          </p:nvSpPr>
          <p:spPr>
            <a:xfrm>
              <a:off x="5911037" y="4138612"/>
              <a:ext cx="1411538" cy="1532574"/>
            </a:xfrm>
            <a:prstGeom prst="blockArc">
              <a:avLst>
                <a:gd name="adj1" fmla="val 14880382"/>
                <a:gd name="adj2" fmla="val 631409"/>
                <a:gd name="adj3" fmla="val 841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chemeClr val="tx1"/>
                </a:solidFill>
              </a:endParaRPr>
            </a:p>
          </p:txBody>
        </p:sp>
        <p:sp>
          <p:nvSpPr>
            <p:cNvPr id="39" name="Isosceles Triangle 38">
              <a:extLst>
                <a:ext uri="{FF2B5EF4-FFF2-40B4-BE49-F238E27FC236}">
                  <a16:creationId xmlns:a16="http://schemas.microsoft.com/office/drawing/2014/main" id="{F3F1FE91-6A27-50C1-72A8-BF8638A50339}"/>
                </a:ext>
              </a:extLst>
            </p:cNvPr>
            <p:cNvSpPr/>
            <p:nvPr/>
          </p:nvSpPr>
          <p:spPr>
            <a:xfrm rot="14414526">
              <a:off x="5998018" y="4138754"/>
              <a:ext cx="388020" cy="40463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pic>
          <p:nvPicPr>
            <p:cNvPr id="40" name="Picture 39">
              <a:extLst>
                <a:ext uri="{FF2B5EF4-FFF2-40B4-BE49-F238E27FC236}">
                  <a16:creationId xmlns:a16="http://schemas.microsoft.com/office/drawing/2014/main" id="{5002E983-A78C-3CEF-8742-1729E7548F63}"/>
                </a:ext>
              </a:extLst>
            </p:cNvPr>
            <p:cNvPicPr>
              <a:picLocks noChangeAspect="1"/>
            </p:cNvPicPr>
            <p:nvPr/>
          </p:nvPicPr>
          <p:blipFill rotWithShape="1">
            <a:blip r:embed="rId9"/>
            <a:srcRect l="50294" t="20674" r="12757" b="26009"/>
            <a:stretch/>
          </p:blipFill>
          <p:spPr>
            <a:xfrm>
              <a:off x="6320863" y="4932989"/>
              <a:ext cx="1657446" cy="1202623"/>
            </a:xfrm>
            <a:prstGeom prst="rect">
              <a:avLst/>
            </a:prstGeom>
          </p:spPr>
        </p:pic>
        <p:sp>
          <p:nvSpPr>
            <p:cNvPr id="41" name="TextBox 40">
              <a:extLst>
                <a:ext uri="{FF2B5EF4-FFF2-40B4-BE49-F238E27FC236}">
                  <a16:creationId xmlns:a16="http://schemas.microsoft.com/office/drawing/2014/main" id="{D6671965-9B6C-6E92-A25F-F9CE5C05E1B0}"/>
                </a:ext>
              </a:extLst>
            </p:cNvPr>
            <p:cNvSpPr txBox="1"/>
            <p:nvPr/>
          </p:nvSpPr>
          <p:spPr>
            <a:xfrm>
              <a:off x="7978311" y="5489281"/>
              <a:ext cx="1758148" cy="578950"/>
            </a:xfrm>
            <a:prstGeom prst="rect">
              <a:avLst/>
            </a:prstGeom>
            <a:solidFill>
              <a:schemeClr val="accent5">
                <a:lumMod val="40000"/>
                <a:lumOff val="60000"/>
              </a:schemeClr>
            </a:solidFill>
          </p:spPr>
          <p:txBody>
            <a:bodyPr wrap="square" rtlCol="0">
              <a:spAutoFit/>
            </a:bodyPr>
            <a:lstStyle/>
            <a:p>
              <a:r>
                <a:rPr lang="en-US" sz="900" dirty="0"/>
                <a:t>Traffic Mgmt. Center, </a:t>
              </a:r>
              <a:r>
                <a:rPr lang="en-US" sz="900" i="1" dirty="0"/>
                <a:t>Ankeny</a:t>
              </a:r>
            </a:p>
          </p:txBody>
        </p:sp>
        <p:sp>
          <p:nvSpPr>
            <p:cNvPr id="42" name="Oval 41">
              <a:extLst>
                <a:ext uri="{FF2B5EF4-FFF2-40B4-BE49-F238E27FC236}">
                  <a16:creationId xmlns:a16="http://schemas.microsoft.com/office/drawing/2014/main" id="{8B24D866-23AA-2AC1-779E-1A97C937D434}"/>
                </a:ext>
              </a:extLst>
            </p:cNvPr>
            <p:cNvSpPr/>
            <p:nvPr/>
          </p:nvSpPr>
          <p:spPr>
            <a:xfrm rot="238170">
              <a:off x="8511041" y="4566913"/>
              <a:ext cx="938181" cy="111243"/>
            </a:xfrm>
            <a:prstGeom prst="ellipse">
              <a:avLst/>
            </a:prstGeom>
            <a:solidFill>
              <a:srgbClr val="FFFF00">
                <a:alpha val="5294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spTree>
    <p:extLst>
      <p:ext uri="{BB962C8B-B14F-4D97-AF65-F5344CB8AC3E}">
        <p14:creationId xmlns:p14="http://schemas.microsoft.com/office/powerpoint/2010/main" val="1366338675"/>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C239CBE-CCD7-B35B-0CCF-13081C8ECBF3}"/>
              </a:ext>
            </a:extLst>
          </p:cNvPr>
          <p:cNvPicPr>
            <a:picLocks noChangeAspect="1"/>
          </p:cNvPicPr>
          <p:nvPr/>
        </p:nvPicPr>
        <p:blipFill>
          <a:blip r:embed="rId3"/>
          <a:stretch>
            <a:fillRect/>
          </a:stretch>
        </p:blipFill>
        <p:spPr>
          <a:xfrm>
            <a:off x="3844108" y="971045"/>
            <a:ext cx="7364896" cy="4849467"/>
          </a:xfrm>
          <a:prstGeom prst="rect">
            <a:avLst/>
          </a:prstGeom>
        </p:spPr>
      </p:pic>
      <p:sp>
        <p:nvSpPr>
          <p:cNvPr id="4" name="Title 3"/>
          <p:cNvSpPr>
            <a:spLocks noGrp="1"/>
          </p:cNvSpPr>
          <p:nvPr>
            <p:ph type="title"/>
          </p:nvPr>
        </p:nvSpPr>
        <p:spPr/>
        <p:txBody>
          <a:bodyPr>
            <a:normAutofit/>
          </a:bodyPr>
          <a:lstStyle/>
          <a:p>
            <a:r>
              <a:rPr lang="en-US" sz="2800" b="1" dirty="0">
                <a:latin typeface="+mn-lt"/>
              </a:rPr>
              <a:t>Cameras </a:t>
            </a:r>
            <a:r>
              <a:rPr lang="en-US" sz="2800" b="0" dirty="0">
                <a:latin typeface="+mn-lt"/>
              </a:rPr>
              <a:t>(650)</a:t>
            </a:r>
          </a:p>
        </p:txBody>
      </p:sp>
      <p:pic>
        <p:nvPicPr>
          <p:cNvPr id="16" name="Graphic 15">
            <a:extLst>
              <a:ext uri="{FF2B5EF4-FFF2-40B4-BE49-F238E27FC236}">
                <a16:creationId xmlns:a16="http://schemas.microsoft.com/office/drawing/2014/main" id="{FD1CC100-9E12-26BB-8AB6-D59D0162F61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506488" y="6099978"/>
            <a:ext cx="9167626" cy="754861"/>
          </a:xfrm>
          <a:prstGeom prst="rect">
            <a:avLst/>
          </a:prstGeom>
        </p:spPr>
      </p:pic>
      <p:sp>
        <p:nvSpPr>
          <p:cNvPr id="3" name="Slide Number Placeholder 2">
            <a:extLst>
              <a:ext uri="{FF2B5EF4-FFF2-40B4-BE49-F238E27FC236}">
                <a16:creationId xmlns:a16="http://schemas.microsoft.com/office/drawing/2014/main" id="{1FF54ADE-B632-9154-E019-89E3D490C467}"/>
              </a:ext>
            </a:extLst>
          </p:cNvPr>
          <p:cNvSpPr>
            <a:spLocks noGrp="1"/>
          </p:cNvSpPr>
          <p:nvPr>
            <p:ph type="sldNum" sz="quarter" idx="20"/>
          </p:nvPr>
        </p:nvSpPr>
        <p:spPr/>
        <p:txBody>
          <a:bodyPr/>
          <a:lstStyle/>
          <a:p>
            <a:fld id="{18D65601-5AE2-46FC-B138-694DDD2B510D}" type="slidenum">
              <a:rPr lang="en-US" smtClean="0"/>
              <a:pPr/>
              <a:t>16</a:t>
            </a:fld>
            <a:endParaRPr lang="en-US"/>
          </a:p>
        </p:txBody>
      </p:sp>
      <p:sp>
        <p:nvSpPr>
          <p:cNvPr id="6" name="Text Placeholder 5">
            <a:extLst>
              <a:ext uri="{FF2B5EF4-FFF2-40B4-BE49-F238E27FC236}">
                <a16:creationId xmlns:a16="http://schemas.microsoft.com/office/drawing/2014/main" id="{A3AE451F-3D9B-9747-8883-8567FBD653BE}"/>
              </a:ext>
            </a:extLst>
          </p:cNvPr>
          <p:cNvSpPr>
            <a:spLocks noGrp="1"/>
          </p:cNvSpPr>
          <p:nvPr>
            <p:ph type="body" sz="quarter" idx="21"/>
          </p:nvPr>
        </p:nvSpPr>
        <p:spPr>
          <a:xfrm>
            <a:off x="552302" y="3510960"/>
            <a:ext cx="3674527" cy="2589018"/>
          </a:xfrm>
        </p:spPr>
        <p:txBody>
          <a:bodyPr/>
          <a:lstStyle/>
          <a:p>
            <a:r>
              <a:rPr lang="en-US" dirty="0"/>
              <a:t>Pan-Tilt</a:t>
            </a:r>
            <a:r>
              <a:rPr lang="en-US" baseline="0" dirty="0"/>
              <a:t>-Zoom</a:t>
            </a:r>
          </a:p>
          <a:p>
            <a:r>
              <a:rPr lang="en-US" baseline="0" dirty="0"/>
              <a:t>Wrong Way Detection</a:t>
            </a:r>
          </a:p>
          <a:p>
            <a:r>
              <a:rPr lang="en-US" baseline="0" dirty="0"/>
              <a:t>Rural (still images)</a:t>
            </a:r>
          </a:p>
          <a:p>
            <a:r>
              <a:rPr lang="en-US" dirty="0"/>
              <a:t>Portable (work zone)</a:t>
            </a:r>
          </a:p>
          <a:p>
            <a:r>
              <a:rPr lang="en-US" dirty="0"/>
              <a:t>7-Day Recording</a:t>
            </a:r>
          </a:p>
        </p:txBody>
      </p:sp>
      <p:pic>
        <p:nvPicPr>
          <p:cNvPr id="8" name="Picture 7">
            <a:extLst>
              <a:ext uri="{FF2B5EF4-FFF2-40B4-BE49-F238E27FC236}">
                <a16:creationId xmlns:a16="http://schemas.microsoft.com/office/drawing/2014/main" id="{C1362C7B-B9D3-4E42-D057-2168B3C7C9C5}"/>
              </a:ext>
            </a:extLst>
          </p:cNvPr>
          <p:cNvPicPr>
            <a:picLocks noChangeAspect="1"/>
          </p:cNvPicPr>
          <p:nvPr/>
        </p:nvPicPr>
        <p:blipFill rotWithShape="1">
          <a:blip r:embed="rId6"/>
          <a:srcRect l="11166" t="9602" r="15800"/>
          <a:stretch/>
        </p:blipFill>
        <p:spPr>
          <a:xfrm>
            <a:off x="1816433" y="1571943"/>
            <a:ext cx="1950655" cy="1810831"/>
          </a:xfrm>
          <a:prstGeom prst="rect">
            <a:avLst/>
          </a:prstGeom>
        </p:spPr>
      </p:pic>
      <p:sp>
        <p:nvSpPr>
          <p:cNvPr id="7" name="Subtitle 3">
            <a:extLst>
              <a:ext uri="{FF2B5EF4-FFF2-40B4-BE49-F238E27FC236}">
                <a16:creationId xmlns:a16="http://schemas.microsoft.com/office/drawing/2014/main" id="{4A096555-2AF2-F781-03E3-0E0A2CDA1453}"/>
              </a:ext>
            </a:extLst>
          </p:cNvPr>
          <p:cNvSpPr txBox="1">
            <a:spLocks/>
          </p:cNvSpPr>
          <p:nvPr/>
        </p:nvSpPr>
        <p:spPr>
          <a:xfrm>
            <a:off x="202019" y="6368004"/>
            <a:ext cx="3030279" cy="439309"/>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Aharoni" panose="020F0502020204030204" pitchFamily="2" charset="-79"/>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1200" dirty="0">
                <a:solidFill>
                  <a:schemeClr val="bg1"/>
                </a:solidFill>
              </a:rPr>
              <a:t>Traffic Operations &amp; ITS</a:t>
            </a:r>
          </a:p>
        </p:txBody>
      </p:sp>
    </p:spTree>
    <p:extLst>
      <p:ext uri="{BB962C8B-B14F-4D97-AF65-F5344CB8AC3E}">
        <p14:creationId xmlns:p14="http://schemas.microsoft.com/office/powerpoint/2010/main" val="2117603537"/>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775C8575-F87B-CD57-2549-A73C9DE20EF0}"/>
              </a:ext>
            </a:extLst>
          </p:cNvPr>
          <p:cNvSpPr>
            <a:spLocks noGrp="1"/>
          </p:cNvSpPr>
          <p:nvPr>
            <p:ph type="sldNum" sz="quarter" idx="20"/>
          </p:nvPr>
        </p:nvSpPr>
        <p:spPr/>
        <p:txBody>
          <a:bodyPr anchor="ctr">
            <a:normAutofit/>
          </a:bodyPr>
          <a:lstStyle/>
          <a:p>
            <a:pPr>
              <a:spcAft>
                <a:spcPts val="600"/>
              </a:spcAft>
            </a:pPr>
            <a:fld id="{18D65601-5AE2-46FC-B138-694DDD2B510D}" type="slidenum">
              <a:rPr lang="en-US" smtClean="0"/>
              <a:pPr>
                <a:spcAft>
                  <a:spcPts val="600"/>
                </a:spcAft>
              </a:pPr>
              <a:t>17</a:t>
            </a:fld>
            <a:endParaRPr lang="en-US"/>
          </a:p>
        </p:txBody>
      </p:sp>
      <p:sp>
        <p:nvSpPr>
          <p:cNvPr id="3" name="Title 2">
            <a:extLst>
              <a:ext uri="{FF2B5EF4-FFF2-40B4-BE49-F238E27FC236}">
                <a16:creationId xmlns:a16="http://schemas.microsoft.com/office/drawing/2014/main" id="{19D7AECD-A6A9-4D81-A02A-7BCE024C0D02}"/>
              </a:ext>
            </a:extLst>
          </p:cNvPr>
          <p:cNvSpPr>
            <a:spLocks noGrp="1"/>
          </p:cNvSpPr>
          <p:nvPr>
            <p:ph type="title"/>
          </p:nvPr>
        </p:nvSpPr>
        <p:spPr/>
        <p:txBody>
          <a:bodyPr vert="horz" lIns="91440" tIns="45720" rIns="91440" bIns="45720" rtlCol="0" anchor="ctr">
            <a:normAutofit/>
          </a:bodyPr>
          <a:lstStyle/>
          <a:p>
            <a:r>
              <a:rPr lang="en-US" dirty="0"/>
              <a:t>Dynamic Message Signs (DMS)</a:t>
            </a:r>
          </a:p>
        </p:txBody>
      </p:sp>
      <p:sp>
        <p:nvSpPr>
          <p:cNvPr id="4" name="Text Placeholder 3">
            <a:extLst>
              <a:ext uri="{FF2B5EF4-FFF2-40B4-BE49-F238E27FC236}">
                <a16:creationId xmlns:a16="http://schemas.microsoft.com/office/drawing/2014/main" id="{07FF980D-F5CD-49DA-AF9E-A087B82ED220}"/>
              </a:ext>
            </a:extLst>
          </p:cNvPr>
          <p:cNvSpPr>
            <a:spLocks noGrp="1"/>
          </p:cNvSpPr>
          <p:nvPr>
            <p:ph type="body" sz="quarter" idx="21"/>
          </p:nvPr>
        </p:nvSpPr>
        <p:spPr>
          <a:xfrm>
            <a:off x="806116" y="1920875"/>
            <a:ext cx="3545547" cy="3752328"/>
          </a:xfrm>
        </p:spPr>
        <p:txBody>
          <a:bodyPr vert="horz" lIns="91440" tIns="45720" rIns="91440" bIns="45720" rtlCol="0">
            <a:normAutofit/>
          </a:bodyPr>
          <a:lstStyle/>
          <a:p>
            <a:pPr marL="0" indent="0">
              <a:buNone/>
            </a:pPr>
            <a:r>
              <a:rPr lang="en-US" sz="1900" b="1" u="sng" dirty="0"/>
              <a:t>Permanent DMS</a:t>
            </a:r>
          </a:p>
          <a:p>
            <a:r>
              <a:rPr lang="en-US" sz="1900" dirty="0"/>
              <a:t>85 Overhead</a:t>
            </a:r>
          </a:p>
          <a:p>
            <a:r>
              <a:rPr lang="en-US" sz="1900" dirty="0"/>
              <a:t>50 Side-mount</a:t>
            </a:r>
          </a:p>
          <a:p>
            <a:pPr marL="0" indent="0">
              <a:buNone/>
            </a:pPr>
            <a:endParaRPr lang="en-US" sz="1900" dirty="0"/>
          </a:p>
          <a:p>
            <a:pPr marL="0" indent="0">
              <a:buNone/>
            </a:pPr>
            <a:r>
              <a:rPr lang="en-US" sz="1900" b="1" u="sng" dirty="0"/>
              <a:t>Portable DMS</a:t>
            </a:r>
          </a:p>
          <a:p>
            <a:r>
              <a:rPr lang="en-US" sz="1900" dirty="0"/>
              <a:t>Mix of DOT &amp; Contractor’s</a:t>
            </a:r>
          </a:p>
          <a:p>
            <a:r>
              <a:rPr lang="en-US" sz="1900" b="1" dirty="0">
                <a:solidFill>
                  <a:schemeClr val="accent3"/>
                </a:solidFill>
              </a:rPr>
              <a:t>TMC controls all contractor portable signs</a:t>
            </a:r>
          </a:p>
        </p:txBody>
      </p:sp>
      <p:sp>
        <p:nvSpPr>
          <p:cNvPr id="6" name="Subtitle 3">
            <a:extLst>
              <a:ext uri="{FF2B5EF4-FFF2-40B4-BE49-F238E27FC236}">
                <a16:creationId xmlns:a16="http://schemas.microsoft.com/office/drawing/2014/main" id="{73991A96-8192-2A70-697A-64C970E3BF6C}"/>
              </a:ext>
            </a:extLst>
          </p:cNvPr>
          <p:cNvSpPr txBox="1">
            <a:spLocks/>
          </p:cNvSpPr>
          <p:nvPr/>
        </p:nvSpPr>
        <p:spPr>
          <a:xfrm>
            <a:off x="202019" y="6368004"/>
            <a:ext cx="3030279" cy="439309"/>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Aharoni" panose="020F0502020204030204" pitchFamily="2" charset="-79"/>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1200" dirty="0">
                <a:solidFill>
                  <a:schemeClr val="bg1"/>
                </a:solidFill>
              </a:rPr>
              <a:t>Traffic Operations &amp; ITS</a:t>
            </a:r>
          </a:p>
        </p:txBody>
      </p:sp>
      <p:pic>
        <p:nvPicPr>
          <p:cNvPr id="9" name="Picture 8">
            <a:extLst>
              <a:ext uri="{FF2B5EF4-FFF2-40B4-BE49-F238E27FC236}">
                <a16:creationId xmlns:a16="http://schemas.microsoft.com/office/drawing/2014/main" id="{0354AE26-60EE-19E2-DE9C-3619B0DE8C25}"/>
              </a:ext>
            </a:extLst>
          </p:cNvPr>
          <p:cNvPicPr>
            <a:picLocks noChangeAspect="1"/>
          </p:cNvPicPr>
          <p:nvPr/>
        </p:nvPicPr>
        <p:blipFill>
          <a:blip r:embed="rId3"/>
          <a:stretch>
            <a:fillRect/>
          </a:stretch>
        </p:blipFill>
        <p:spPr>
          <a:xfrm>
            <a:off x="7637516" y="513602"/>
            <a:ext cx="4337453" cy="1676145"/>
          </a:xfrm>
          <a:prstGeom prst="rect">
            <a:avLst/>
          </a:prstGeom>
        </p:spPr>
      </p:pic>
      <p:pic>
        <p:nvPicPr>
          <p:cNvPr id="1026" name="Picture 2" descr="Diagram, map&#10;&#10;AI-generated content may be incorrect.">
            <a:extLst>
              <a:ext uri="{FF2B5EF4-FFF2-40B4-BE49-F238E27FC236}">
                <a16:creationId xmlns:a16="http://schemas.microsoft.com/office/drawing/2014/main" id="{F5714ED4-DC55-7A6B-C20F-18DD4E252D2A}"/>
              </a:ext>
            </a:extLst>
          </p:cNvPr>
          <p:cNvPicPr>
            <a:picLocks noChangeAspect="1" noChangeArrowheads="1"/>
          </p:cNvPicPr>
          <p:nvPr/>
        </p:nvPicPr>
        <p:blipFill>
          <a:blip r:embed="rId4" cstate="screen">
            <a:extLst>
              <a:ext uri="{28A0092B-C50C-407E-A947-70E740481C1C}">
                <a14:useLocalDpi xmlns:a14="http://schemas.microsoft.com/office/drawing/2010/main" val="0"/>
              </a:ext>
            </a:extLst>
          </a:blip>
          <a:stretch>
            <a:fillRect/>
          </a:stretch>
        </p:blipFill>
        <p:spPr bwMode="auto">
          <a:xfrm>
            <a:off x="4554485" y="2029386"/>
            <a:ext cx="7323138" cy="4485422"/>
          </a:xfrm>
          <a:prstGeom prst="rect">
            <a:avLst/>
          </a:prstGeom>
          <a:solidFill>
            <a:srgbClr val="FFFFFF"/>
          </a:solidFill>
        </p:spPr>
      </p:pic>
    </p:spTree>
    <p:extLst>
      <p:ext uri="{BB962C8B-B14F-4D97-AF65-F5344CB8AC3E}">
        <p14:creationId xmlns:p14="http://schemas.microsoft.com/office/powerpoint/2010/main" val="744208262"/>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CF058CB-1580-4241-3ECA-BFB5E2B007F0}"/>
              </a:ext>
            </a:extLst>
          </p:cNvPr>
          <p:cNvSpPr>
            <a:spLocks noGrp="1"/>
          </p:cNvSpPr>
          <p:nvPr>
            <p:ph type="sldNum" sz="quarter" idx="20"/>
          </p:nvPr>
        </p:nvSpPr>
        <p:spPr>
          <a:xfrm>
            <a:off x="10510344" y="6356350"/>
            <a:ext cx="1178419" cy="365125"/>
          </a:xfrm>
        </p:spPr>
        <p:txBody>
          <a:bodyPr/>
          <a:lstStyle/>
          <a:p>
            <a:fld id="{CA1E1DA5-9B4C-49D1-8742-A0DCAC36F2FA}" type="slidenum">
              <a:rPr lang="en-US" smtClean="0"/>
              <a:pPr/>
              <a:t>18</a:t>
            </a:fld>
            <a:endParaRPr lang="en-US"/>
          </a:p>
        </p:txBody>
      </p:sp>
      <p:sp>
        <p:nvSpPr>
          <p:cNvPr id="2" name="Title 1"/>
          <p:cNvSpPr>
            <a:spLocks noGrp="1"/>
          </p:cNvSpPr>
          <p:nvPr>
            <p:ph type="title"/>
          </p:nvPr>
        </p:nvSpPr>
        <p:spPr>
          <a:xfrm>
            <a:off x="982996" y="971045"/>
            <a:ext cx="10170780" cy="600898"/>
          </a:xfrm>
        </p:spPr>
        <p:txBody>
          <a:bodyPr>
            <a:normAutofit/>
          </a:bodyPr>
          <a:lstStyle/>
          <a:p>
            <a:r>
              <a:rPr lang="en-US" dirty="0"/>
              <a:t>Traffic Sensors </a:t>
            </a:r>
            <a:r>
              <a:rPr lang="en-US" b="0" dirty="0"/>
              <a:t>(400   )</a:t>
            </a:r>
          </a:p>
        </p:txBody>
      </p:sp>
      <p:pic>
        <p:nvPicPr>
          <p:cNvPr id="6" name="Picture 2"/>
          <p:cNvPicPr>
            <a:picLocks noChangeAspect="1" noChangeArrowheads="1"/>
          </p:cNvPicPr>
          <p:nvPr/>
        </p:nvPicPr>
        <p:blipFill rotWithShape="1">
          <a:blip r:embed="rId3" cstate="screen">
            <a:extLst>
              <a:ext uri="{28A0092B-C50C-407E-A947-70E740481C1C}">
                <a14:useLocalDpi xmlns:a14="http://schemas.microsoft.com/office/drawing/2010/main" val="0"/>
              </a:ext>
            </a:extLst>
          </a:blip>
          <a:srcRect/>
          <a:stretch/>
        </p:blipFill>
        <p:spPr bwMode="auto">
          <a:xfrm>
            <a:off x="9972015" y="971044"/>
            <a:ext cx="1178419" cy="21141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7">
            <a:extLst>
              <a:ext uri="{FF2B5EF4-FFF2-40B4-BE49-F238E27FC236}">
                <a16:creationId xmlns:a16="http://schemas.microsoft.com/office/drawing/2014/main" id="{06293778-C542-192B-4B21-A36EE323C381}"/>
              </a:ext>
            </a:extLst>
          </p:cNvPr>
          <p:cNvPicPr>
            <a:picLocks noChangeAspect="1"/>
          </p:cNvPicPr>
          <p:nvPr/>
        </p:nvPicPr>
        <p:blipFill>
          <a:blip r:embed="rId4"/>
          <a:stretch>
            <a:fillRect/>
          </a:stretch>
        </p:blipFill>
        <p:spPr>
          <a:xfrm>
            <a:off x="2133600" y="1502966"/>
            <a:ext cx="7336971" cy="4726934"/>
          </a:xfrm>
          <a:prstGeom prst="rect">
            <a:avLst/>
          </a:prstGeom>
        </p:spPr>
      </p:pic>
      <p:sp>
        <p:nvSpPr>
          <p:cNvPr id="5" name="TextBox 4"/>
          <p:cNvSpPr txBox="1"/>
          <p:nvPr/>
        </p:nvSpPr>
        <p:spPr>
          <a:xfrm>
            <a:off x="2133600" y="6019800"/>
            <a:ext cx="7934036" cy="707886"/>
          </a:xfrm>
          <a:prstGeom prst="rect">
            <a:avLst/>
          </a:prstGeom>
          <a:solidFill>
            <a:schemeClr val="accent2"/>
          </a:solidFill>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en-US" sz="2000" b="1" i="1">
                <a:solidFill>
                  <a:schemeClr val="accent6">
                    <a:lumMod val="50000"/>
                  </a:schemeClr>
                </a:solidFill>
              </a:rPr>
              <a:t>Speeds, Volumes, Veh. Class, by lane, every 60 seconds.</a:t>
            </a:r>
            <a:br>
              <a:rPr lang="en-US" sz="2000" b="1" i="1">
                <a:solidFill>
                  <a:schemeClr val="accent6">
                    <a:lumMod val="50000"/>
                  </a:schemeClr>
                </a:solidFill>
              </a:rPr>
            </a:br>
            <a:r>
              <a:rPr lang="en-US" sz="2000" b="1" i="1">
                <a:solidFill>
                  <a:schemeClr val="accent6">
                    <a:lumMod val="50000"/>
                  </a:schemeClr>
                </a:solidFill>
              </a:rPr>
              <a:t>Uses: Lane closure planning, queue detection, and Federal reporting</a:t>
            </a:r>
          </a:p>
        </p:txBody>
      </p:sp>
      <p:cxnSp>
        <p:nvCxnSpPr>
          <p:cNvPr id="9" name="Straight Arrow Connector 8">
            <a:extLst>
              <a:ext uri="{FF2B5EF4-FFF2-40B4-BE49-F238E27FC236}">
                <a16:creationId xmlns:a16="http://schemas.microsoft.com/office/drawing/2014/main" id="{3E935901-B477-CA6B-0A70-3EE77EB3885E}"/>
              </a:ext>
            </a:extLst>
          </p:cNvPr>
          <p:cNvCxnSpPr>
            <a:cxnSpLocks/>
          </p:cNvCxnSpPr>
          <p:nvPr/>
        </p:nvCxnSpPr>
        <p:spPr>
          <a:xfrm>
            <a:off x="5202936" y="1106902"/>
            <a:ext cx="246888" cy="26961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7" name="Subtitle 3">
            <a:extLst>
              <a:ext uri="{FF2B5EF4-FFF2-40B4-BE49-F238E27FC236}">
                <a16:creationId xmlns:a16="http://schemas.microsoft.com/office/drawing/2014/main" id="{5FFA28F7-7C91-69FD-D37E-C4EA2D510117}"/>
              </a:ext>
            </a:extLst>
          </p:cNvPr>
          <p:cNvSpPr txBox="1">
            <a:spLocks/>
          </p:cNvSpPr>
          <p:nvPr/>
        </p:nvSpPr>
        <p:spPr>
          <a:xfrm>
            <a:off x="202019" y="6368004"/>
            <a:ext cx="3030279" cy="439309"/>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Aharoni" panose="020F0502020204030204" pitchFamily="2" charset="-79"/>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1200" dirty="0">
                <a:solidFill>
                  <a:schemeClr val="bg1"/>
                </a:solidFill>
              </a:rPr>
              <a:t>Traffic Operations &amp; ITS</a:t>
            </a:r>
          </a:p>
        </p:txBody>
      </p:sp>
    </p:spTree>
    <p:extLst>
      <p:ext uri="{BB962C8B-B14F-4D97-AF65-F5344CB8AC3E}">
        <p14:creationId xmlns:p14="http://schemas.microsoft.com/office/powerpoint/2010/main" val="4189090664"/>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A80CA99C-8A4C-403D-971D-73F265C7B723}"/>
              </a:ext>
            </a:extLst>
          </p:cNvPr>
          <p:cNvGrpSpPr/>
          <p:nvPr/>
        </p:nvGrpSpPr>
        <p:grpSpPr>
          <a:xfrm>
            <a:off x="2077465" y="1571943"/>
            <a:ext cx="7981841" cy="5013364"/>
            <a:chOff x="0" y="1169504"/>
            <a:chExt cx="9087678" cy="5702840"/>
          </a:xfrm>
        </p:grpSpPr>
        <p:pic>
          <p:nvPicPr>
            <p:cNvPr id="6" name="Picture 5">
              <a:extLst>
                <a:ext uri="{FF2B5EF4-FFF2-40B4-BE49-F238E27FC236}">
                  <a16:creationId xmlns:a16="http://schemas.microsoft.com/office/drawing/2014/main" id="{AB6B06AA-2E28-4FA5-8829-05FA1650569F}"/>
                </a:ext>
              </a:extLst>
            </p:cNvPr>
            <p:cNvPicPr>
              <a:picLocks noChangeAspect="1"/>
            </p:cNvPicPr>
            <p:nvPr/>
          </p:nvPicPr>
          <p:blipFill rotWithShape="1">
            <a:blip r:embed="rId3"/>
            <a:srcRect r="616"/>
            <a:stretch/>
          </p:blipFill>
          <p:spPr>
            <a:xfrm>
              <a:off x="0" y="2861716"/>
              <a:ext cx="9087678" cy="4010628"/>
            </a:xfrm>
            <a:prstGeom prst="rect">
              <a:avLst/>
            </a:prstGeom>
          </p:spPr>
        </p:pic>
        <p:pic>
          <p:nvPicPr>
            <p:cNvPr id="8" name="Picture 7">
              <a:extLst>
                <a:ext uri="{FF2B5EF4-FFF2-40B4-BE49-F238E27FC236}">
                  <a16:creationId xmlns:a16="http://schemas.microsoft.com/office/drawing/2014/main" id="{7DB830BC-6EF8-454C-A404-F75979626A8D}"/>
                </a:ext>
              </a:extLst>
            </p:cNvPr>
            <p:cNvPicPr>
              <a:picLocks noChangeAspect="1"/>
            </p:cNvPicPr>
            <p:nvPr/>
          </p:nvPicPr>
          <p:blipFill rotWithShape="1">
            <a:blip r:embed="rId4"/>
            <a:srcRect l="616" b="1746"/>
            <a:stretch/>
          </p:blipFill>
          <p:spPr>
            <a:xfrm>
              <a:off x="0" y="1169504"/>
              <a:ext cx="9087678" cy="4287982"/>
            </a:xfrm>
            <a:prstGeom prst="rect">
              <a:avLst/>
            </a:prstGeom>
          </p:spPr>
        </p:pic>
      </p:grpSp>
      <p:sp>
        <p:nvSpPr>
          <p:cNvPr id="2" name="Title 1"/>
          <p:cNvSpPr>
            <a:spLocks noGrp="1"/>
          </p:cNvSpPr>
          <p:nvPr>
            <p:ph type="title"/>
          </p:nvPr>
        </p:nvSpPr>
        <p:spPr>
          <a:xfrm>
            <a:off x="982996" y="971045"/>
            <a:ext cx="10170780" cy="600898"/>
          </a:xfrm>
        </p:spPr>
        <p:txBody>
          <a:bodyPr/>
          <a:lstStyle/>
          <a:p>
            <a:r>
              <a:rPr lang="en-US" dirty="0"/>
              <a:t>Statewide INRIX </a:t>
            </a:r>
            <a:r>
              <a:rPr lang="en-US" i="1" dirty="0"/>
              <a:t>Probe</a:t>
            </a:r>
            <a:r>
              <a:rPr lang="en-US" dirty="0"/>
              <a:t> Data</a:t>
            </a:r>
          </a:p>
        </p:txBody>
      </p:sp>
      <p:sp>
        <p:nvSpPr>
          <p:cNvPr id="4" name="Slide Number Placeholder 3">
            <a:extLst>
              <a:ext uri="{FF2B5EF4-FFF2-40B4-BE49-F238E27FC236}">
                <a16:creationId xmlns:a16="http://schemas.microsoft.com/office/drawing/2014/main" id="{0A11E668-6DF0-6677-9FBC-2EB38EEDCFAB}"/>
              </a:ext>
            </a:extLst>
          </p:cNvPr>
          <p:cNvSpPr>
            <a:spLocks noGrp="1"/>
          </p:cNvSpPr>
          <p:nvPr>
            <p:ph type="sldNum" sz="quarter" idx="20"/>
          </p:nvPr>
        </p:nvSpPr>
        <p:spPr/>
        <p:txBody>
          <a:bodyPr/>
          <a:lstStyle/>
          <a:p>
            <a:fld id="{18D65601-5AE2-46FC-B138-694DDD2B510D}" type="slidenum">
              <a:rPr lang="en-US" smtClean="0"/>
              <a:pPr/>
              <a:t>19</a:t>
            </a:fld>
            <a:endParaRPr lang="en-US"/>
          </a:p>
        </p:txBody>
      </p:sp>
      <p:sp>
        <p:nvSpPr>
          <p:cNvPr id="5" name="TextBox 4"/>
          <p:cNvSpPr txBox="1"/>
          <p:nvPr/>
        </p:nvSpPr>
        <p:spPr>
          <a:xfrm>
            <a:off x="614717" y="5384978"/>
            <a:ext cx="5155768" cy="1200329"/>
          </a:xfrm>
          <a:prstGeom prst="rect">
            <a:avLst/>
          </a:prstGeom>
          <a:solidFill>
            <a:schemeClr val="accent2"/>
          </a:solidFill>
        </p:spPr>
        <p:style>
          <a:lnRef idx="1">
            <a:schemeClr val="accent6"/>
          </a:lnRef>
          <a:fillRef idx="2">
            <a:schemeClr val="accent6"/>
          </a:fillRef>
          <a:effectRef idx="1">
            <a:schemeClr val="accent6"/>
          </a:effectRef>
          <a:fontRef idx="minor">
            <a:schemeClr val="dk1"/>
          </a:fontRef>
        </p:style>
        <p:txBody>
          <a:bodyPr wrap="square" rtlCol="0">
            <a:spAutoFit/>
          </a:bodyPr>
          <a:lstStyle/>
          <a:p>
            <a:pPr marL="342900" indent="-342900">
              <a:buFont typeface="Arial" panose="020B0604020202020204" pitchFamily="34" charset="0"/>
              <a:buChar char="•"/>
            </a:pPr>
            <a:r>
              <a:rPr lang="en-US" sz="2400" i="1" dirty="0">
                <a:solidFill>
                  <a:schemeClr val="accent6">
                    <a:lumMod val="50000"/>
                  </a:schemeClr>
                </a:solidFill>
              </a:rPr>
              <a:t>Both Primary and city/county roads</a:t>
            </a:r>
          </a:p>
          <a:p>
            <a:pPr marL="342900" indent="-342900">
              <a:buFont typeface="Arial" panose="020B0604020202020204" pitchFamily="34" charset="0"/>
              <a:buChar char="•"/>
            </a:pPr>
            <a:r>
              <a:rPr lang="en-US" sz="2400" i="1" dirty="0">
                <a:solidFill>
                  <a:schemeClr val="accent6">
                    <a:lumMod val="50000"/>
                  </a:schemeClr>
                </a:solidFill>
              </a:rPr>
              <a:t>No equipment to deploy or maintain</a:t>
            </a:r>
          </a:p>
          <a:p>
            <a:pPr marL="342900" indent="-342900">
              <a:buFont typeface="Arial" panose="020B0604020202020204" pitchFamily="34" charset="0"/>
              <a:buChar char="•"/>
            </a:pPr>
            <a:r>
              <a:rPr lang="en-US" sz="2400" i="1" dirty="0">
                <a:solidFill>
                  <a:schemeClr val="accent6">
                    <a:lumMod val="50000"/>
                  </a:schemeClr>
                </a:solidFill>
              </a:rPr>
              <a:t>Speeds but not volumes</a:t>
            </a:r>
          </a:p>
        </p:txBody>
      </p:sp>
      <p:sp>
        <p:nvSpPr>
          <p:cNvPr id="7" name="TextBox 6">
            <a:extLst>
              <a:ext uri="{FF2B5EF4-FFF2-40B4-BE49-F238E27FC236}">
                <a16:creationId xmlns:a16="http://schemas.microsoft.com/office/drawing/2014/main" id="{CC161886-DBD4-90C5-EDBB-08B1017384D8}"/>
              </a:ext>
            </a:extLst>
          </p:cNvPr>
          <p:cNvSpPr txBox="1"/>
          <p:nvPr/>
        </p:nvSpPr>
        <p:spPr>
          <a:xfrm>
            <a:off x="5251011" y="2059292"/>
            <a:ext cx="3856776" cy="2000548"/>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sz="2000" dirty="0"/>
              <a:t>Next:  </a:t>
            </a:r>
            <a:r>
              <a:rPr lang="en-US" sz="2400" b="1" i="1" dirty="0"/>
              <a:t>Connected Vehicle Data</a:t>
            </a:r>
            <a:endParaRPr lang="en-US" sz="2000" b="1" i="1" dirty="0"/>
          </a:p>
          <a:p>
            <a:pPr marL="342900" indent="-342900">
              <a:buFont typeface="Arial" panose="020B0604020202020204" pitchFamily="34" charset="0"/>
              <a:buChar char="•"/>
            </a:pPr>
            <a:r>
              <a:rPr lang="en-US" sz="2000" dirty="0"/>
              <a:t>Near real-time</a:t>
            </a:r>
          </a:p>
          <a:p>
            <a:pPr marL="342900" indent="-342900">
              <a:buFont typeface="Arial" panose="020B0604020202020204" pitchFamily="34" charset="0"/>
              <a:buChar char="•"/>
            </a:pPr>
            <a:r>
              <a:rPr lang="en-US" sz="2000" dirty="0"/>
              <a:t>Trace Vehicle Speeds and Locations</a:t>
            </a:r>
          </a:p>
          <a:p>
            <a:pPr marL="342900" indent="-342900">
              <a:buFont typeface="Arial" panose="020B0604020202020204" pitchFamily="34" charset="0"/>
              <a:buChar char="•"/>
            </a:pPr>
            <a:r>
              <a:rPr lang="en-US" sz="2000" dirty="0"/>
              <a:t>Slow-down detection and Traffic Signal analytics</a:t>
            </a:r>
          </a:p>
        </p:txBody>
      </p:sp>
    </p:spTree>
    <p:extLst>
      <p:ext uri="{BB962C8B-B14F-4D97-AF65-F5344CB8AC3E}">
        <p14:creationId xmlns:p14="http://schemas.microsoft.com/office/powerpoint/2010/main" val="23649722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5E3F0E1-7E95-7611-9323-CBFAF9C90021}"/>
              </a:ext>
            </a:extLst>
          </p:cNvPr>
          <p:cNvSpPr>
            <a:spLocks noGrp="1"/>
          </p:cNvSpPr>
          <p:nvPr>
            <p:ph type="title"/>
          </p:nvPr>
        </p:nvSpPr>
        <p:spPr/>
        <p:txBody>
          <a:bodyPr>
            <a:normAutofit/>
          </a:bodyPr>
          <a:lstStyle/>
          <a:p>
            <a:r>
              <a:rPr lang="en-US" dirty="0"/>
              <a:t>Highlights</a:t>
            </a:r>
          </a:p>
        </p:txBody>
      </p:sp>
      <p:sp>
        <p:nvSpPr>
          <p:cNvPr id="6" name="Text Placeholder 5">
            <a:extLst>
              <a:ext uri="{FF2B5EF4-FFF2-40B4-BE49-F238E27FC236}">
                <a16:creationId xmlns:a16="http://schemas.microsoft.com/office/drawing/2014/main" id="{D4C6386D-8DF7-2F71-04C8-983FA6372751}"/>
              </a:ext>
            </a:extLst>
          </p:cNvPr>
          <p:cNvSpPr>
            <a:spLocks noGrp="1"/>
          </p:cNvSpPr>
          <p:nvPr>
            <p:ph type="body" sz="quarter" idx="24"/>
          </p:nvPr>
        </p:nvSpPr>
        <p:spPr/>
        <p:txBody>
          <a:bodyPr/>
          <a:lstStyle/>
          <a:p>
            <a:r>
              <a:rPr lang="en-US" dirty="0"/>
              <a:t>Traffic Operations Overview</a:t>
            </a:r>
          </a:p>
          <a:p>
            <a:r>
              <a:rPr lang="en-US" dirty="0"/>
              <a:t>ITS Overview</a:t>
            </a:r>
          </a:p>
          <a:p>
            <a:r>
              <a:rPr lang="en-US" dirty="0"/>
              <a:t>New Activities</a:t>
            </a:r>
          </a:p>
          <a:p>
            <a:endParaRPr lang="en-US" dirty="0"/>
          </a:p>
          <a:p>
            <a:r>
              <a:rPr lang="en-US" dirty="0">
                <a:solidFill>
                  <a:schemeClr val="accent3"/>
                </a:solidFill>
              </a:rPr>
              <a:t>“Statewide Operations” (16$M)</a:t>
            </a:r>
          </a:p>
          <a:p>
            <a:r>
              <a:rPr lang="en-US" dirty="0">
                <a:solidFill>
                  <a:schemeClr val="accent3"/>
                </a:solidFill>
              </a:rPr>
              <a:t>“Statewide ITS” (8$M)</a:t>
            </a:r>
          </a:p>
        </p:txBody>
      </p:sp>
      <p:pic>
        <p:nvPicPr>
          <p:cNvPr id="7" name="object 7">
            <a:extLst>
              <a:ext uri="{FF2B5EF4-FFF2-40B4-BE49-F238E27FC236}">
                <a16:creationId xmlns:a16="http://schemas.microsoft.com/office/drawing/2014/main" id="{81CC6C3B-D90D-FFE5-1DBF-DEC09AC238AF}"/>
              </a:ext>
            </a:extLst>
          </p:cNvPr>
          <p:cNvPicPr>
            <a:picLocks noGrp="1"/>
          </p:cNvPicPr>
          <p:nvPr>
            <p:ph type="pic" sz="quarter" idx="19"/>
          </p:nvPr>
        </p:nvPicPr>
        <p:blipFill>
          <a:blip r:embed="rId3" cstate="print"/>
          <a:srcRect t="14307" b="14307"/>
          <a:stretch>
            <a:fillRect/>
          </a:stretch>
        </p:blipFill>
        <p:spPr>
          <a:xfrm>
            <a:off x="6091238" y="631825"/>
            <a:ext cx="5327650" cy="5870575"/>
          </a:xfrm>
          <a:prstGeom prst="rect">
            <a:avLst/>
          </a:prstGeom>
        </p:spPr>
      </p:pic>
      <p:sp>
        <p:nvSpPr>
          <p:cNvPr id="2" name="Subtitle 3">
            <a:extLst>
              <a:ext uri="{FF2B5EF4-FFF2-40B4-BE49-F238E27FC236}">
                <a16:creationId xmlns:a16="http://schemas.microsoft.com/office/drawing/2014/main" id="{9A0B4C66-81C5-2EFA-C8A5-BFE1E7BF23A2}"/>
              </a:ext>
            </a:extLst>
          </p:cNvPr>
          <p:cNvSpPr txBox="1">
            <a:spLocks/>
          </p:cNvSpPr>
          <p:nvPr/>
        </p:nvSpPr>
        <p:spPr>
          <a:xfrm>
            <a:off x="202019" y="6368004"/>
            <a:ext cx="3030279" cy="439309"/>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Aharoni" panose="020F0502020204030204" pitchFamily="2" charset="-79"/>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1200" dirty="0">
                <a:solidFill>
                  <a:schemeClr val="bg1"/>
                </a:solidFill>
              </a:rPr>
              <a:t>Traffic Operations &amp; ITS</a:t>
            </a:r>
          </a:p>
        </p:txBody>
      </p:sp>
    </p:spTree>
    <p:extLst>
      <p:ext uri="{BB962C8B-B14F-4D97-AF65-F5344CB8AC3E}">
        <p14:creationId xmlns:p14="http://schemas.microsoft.com/office/powerpoint/2010/main" val="677398953"/>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2996" y="971045"/>
            <a:ext cx="10170780" cy="600898"/>
          </a:xfrm>
        </p:spPr>
        <p:txBody>
          <a:bodyPr/>
          <a:lstStyle/>
          <a:p>
            <a:r>
              <a:rPr lang="en-US" dirty="0"/>
              <a:t>TSMO Self-Evaluation from December</a:t>
            </a:r>
          </a:p>
        </p:txBody>
      </p:sp>
      <p:sp>
        <p:nvSpPr>
          <p:cNvPr id="4" name="Slide Number Placeholder 3">
            <a:extLst>
              <a:ext uri="{FF2B5EF4-FFF2-40B4-BE49-F238E27FC236}">
                <a16:creationId xmlns:a16="http://schemas.microsoft.com/office/drawing/2014/main" id="{0A11E668-6DF0-6677-9FBC-2EB38EEDCFAB}"/>
              </a:ext>
            </a:extLst>
          </p:cNvPr>
          <p:cNvSpPr>
            <a:spLocks noGrp="1"/>
          </p:cNvSpPr>
          <p:nvPr>
            <p:ph type="sldNum" sz="quarter" idx="20"/>
          </p:nvPr>
        </p:nvSpPr>
        <p:spPr/>
        <p:txBody>
          <a:bodyPr/>
          <a:lstStyle/>
          <a:p>
            <a:fld id="{18D65601-5AE2-46FC-B138-694DDD2B510D}" type="slidenum">
              <a:rPr lang="en-US" smtClean="0"/>
              <a:pPr/>
              <a:t>20</a:t>
            </a:fld>
            <a:endParaRPr lang="en-US"/>
          </a:p>
        </p:txBody>
      </p:sp>
      <p:sp>
        <p:nvSpPr>
          <p:cNvPr id="7" name="Text Placeholder 6">
            <a:extLst>
              <a:ext uri="{FF2B5EF4-FFF2-40B4-BE49-F238E27FC236}">
                <a16:creationId xmlns:a16="http://schemas.microsoft.com/office/drawing/2014/main" id="{7E609ED7-9344-47DA-7825-35539809BEDD}"/>
              </a:ext>
            </a:extLst>
          </p:cNvPr>
          <p:cNvSpPr>
            <a:spLocks noGrp="1"/>
          </p:cNvSpPr>
          <p:nvPr>
            <p:ph type="body" sz="quarter" idx="21"/>
          </p:nvPr>
        </p:nvSpPr>
        <p:spPr/>
        <p:txBody>
          <a:bodyPr/>
          <a:lstStyle/>
          <a:p>
            <a:r>
              <a:rPr lang="en-US" dirty="0"/>
              <a:t>Successes</a:t>
            </a:r>
          </a:p>
          <a:p>
            <a:pPr lvl="1"/>
            <a:r>
              <a:rPr lang="en-US" dirty="0"/>
              <a:t>Culture &amp; Collaboration</a:t>
            </a:r>
          </a:p>
          <a:p>
            <a:pPr lvl="1"/>
            <a:r>
              <a:rPr lang="en-US" dirty="0"/>
              <a:t>District</a:t>
            </a:r>
            <a:r>
              <a:rPr lang="en-US" baseline="0" dirty="0"/>
              <a:t> Traffic Operations Engineers</a:t>
            </a:r>
          </a:p>
          <a:p>
            <a:pPr lvl="1"/>
            <a:r>
              <a:rPr lang="en-US" baseline="0" dirty="0"/>
              <a:t>Dedicated Operations &amp; ITS Funding</a:t>
            </a:r>
          </a:p>
          <a:p>
            <a:pPr lvl="1"/>
            <a:r>
              <a:rPr lang="en-US" baseline="0" dirty="0"/>
              <a:t>Work Zone Collaboration</a:t>
            </a:r>
          </a:p>
          <a:p>
            <a:pPr lvl="0"/>
            <a:r>
              <a:rPr lang="en-US" baseline="0" dirty="0"/>
              <a:t>Opportunities</a:t>
            </a:r>
          </a:p>
          <a:p>
            <a:pPr lvl="1"/>
            <a:r>
              <a:rPr lang="en-US" dirty="0"/>
              <a:t>Work Zone Training</a:t>
            </a:r>
          </a:p>
          <a:p>
            <a:pPr lvl="1"/>
            <a:r>
              <a:rPr lang="en-US" dirty="0"/>
              <a:t>Systems Engineering &amp; </a:t>
            </a:r>
            <a:br>
              <a:rPr lang="en-US" dirty="0"/>
            </a:br>
            <a:r>
              <a:rPr lang="en-US" dirty="0"/>
              <a:t>ITS Architecture</a:t>
            </a:r>
          </a:p>
          <a:p>
            <a:pPr lvl="1"/>
            <a:r>
              <a:rPr lang="en-US" dirty="0"/>
              <a:t>Traffic Signals</a:t>
            </a:r>
          </a:p>
        </p:txBody>
      </p:sp>
      <p:sp>
        <p:nvSpPr>
          <p:cNvPr id="5" name="Subtitle 3">
            <a:extLst>
              <a:ext uri="{FF2B5EF4-FFF2-40B4-BE49-F238E27FC236}">
                <a16:creationId xmlns:a16="http://schemas.microsoft.com/office/drawing/2014/main" id="{7308F51A-140E-9000-7AA5-4B0ED008194B}"/>
              </a:ext>
            </a:extLst>
          </p:cNvPr>
          <p:cNvSpPr txBox="1">
            <a:spLocks/>
          </p:cNvSpPr>
          <p:nvPr/>
        </p:nvSpPr>
        <p:spPr>
          <a:xfrm>
            <a:off x="202019" y="6368004"/>
            <a:ext cx="3030279" cy="439309"/>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Aharoni" panose="020F0502020204030204" pitchFamily="2" charset="-79"/>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1200" dirty="0">
                <a:solidFill>
                  <a:schemeClr val="bg1"/>
                </a:solidFill>
              </a:rPr>
              <a:t>Traffic Operations &amp; ITS</a:t>
            </a:r>
          </a:p>
        </p:txBody>
      </p:sp>
      <p:pic>
        <p:nvPicPr>
          <p:cNvPr id="6" name="Picture 5" descr="A picture containing sky, outdoor, way, scene&#10;&#10;AI-generated content may be incorrect.">
            <a:extLst>
              <a:ext uri="{FF2B5EF4-FFF2-40B4-BE49-F238E27FC236}">
                <a16:creationId xmlns:a16="http://schemas.microsoft.com/office/drawing/2014/main" id="{8154990B-0D0C-92E9-B207-589A54042691}"/>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6973676" y="1984005"/>
            <a:ext cx="4438705" cy="3913303"/>
          </a:xfrm>
          <a:prstGeom prst="rect">
            <a:avLst/>
          </a:prstGeom>
        </p:spPr>
      </p:pic>
    </p:spTree>
    <p:extLst>
      <p:ext uri="{BB962C8B-B14F-4D97-AF65-F5344CB8AC3E}">
        <p14:creationId xmlns:p14="http://schemas.microsoft.com/office/powerpoint/2010/main" val="6849045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xEl>
                                              <p:pRg st="1" end="1"/>
                                            </p:txEl>
                                          </p:spTgt>
                                        </p:tgtEl>
                                        <p:attrNameLst>
                                          <p:attrName>style.visibility</p:attrName>
                                        </p:attrNameLst>
                                      </p:cBhvr>
                                      <p:to>
                                        <p:strVal val="visible"/>
                                      </p:to>
                                    </p:set>
                                    <p:animEffect transition="in" filter="fade">
                                      <p:cBhvr>
                                        <p:cTn id="10" dur="500"/>
                                        <p:tgtEl>
                                          <p:spTgt spid="7">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animEffect transition="in" filter="fade">
                                      <p:cBhvr>
                                        <p:cTn id="13" dur="500"/>
                                        <p:tgtEl>
                                          <p:spTgt spid="7">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xEl>
                                              <p:pRg st="3" end="3"/>
                                            </p:txEl>
                                          </p:spTgt>
                                        </p:tgtEl>
                                        <p:attrNameLst>
                                          <p:attrName>style.visibility</p:attrName>
                                        </p:attrNameLst>
                                      </p:cBhvr>
                                      <p:to>
                                        <p:strVal val="visible"/>
                                      </p:to>
                                    </p:set>
                                    <p:animEffect transition="in" filter="fade">
                                      <p:cBhvr>
                                        <p:cTn id="16" dur="500"/>
                                        <p:tgtEl>
                                          <p:spTgt spid="7">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7">
                                            <p:txEl>
                                              <p:pRg st="4" end="4"/>
                                            </p:txEl>
                                          </p:spTgt>
                                        </p:tgtEl>
                                        <p:attrNameLst>
                                          <p:attrName>style.visibility</p:attrName>
                                        </p:attrNameLst>
                                      </p:cBhvr>
                                      <p:to>
                                        <p:strVal val="visible"/>
                                      </p:to>
                                    </p:set>
                                    <p:animEffect transition="in" filter="fade">
                                      <p:cBhvr>
                                        <p:cTn id="19" dur="500"/>
                                        <p:tgtEl>
                                          <p:spTgt spid="7">
                                            <p:txEl>
                                              <p:pRg st="4" end="4"/>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7">
                                            <p:txEl>
                                              <p:pRg st="5" end="5"/>
                                            </p:txEl>
                                          </p:spTgt>
                                        </p:tgtEl>
                                        <p:attrNameLst>
                                          <p:attrName>style.visibility</p:attrName>
                                        </p:attrNameLst>
                                      </p:cBhvr>
                                      <p:to>
                                        <p:strVal val="visible"/>
                                      </p:to>
                                    </p:set>
                                    <p:animEffect transition="in" filter="fade">
                                      <p:cBhvr>
                                        <p:cTn id="24" dur="500"/>
                                        <p:tgtEl>
                                          <p:spTgt spid="7">
                                            <p:txEl>
                                              <p:pRg st="5" end="5"/>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7">
                                            <p:txEl>
                                              <p:pRg st="6" end="6"/>
                                            </p:txEl>
                                          </p:spTgt>
                                        </p:tgtEl>
                                        <p:attrNameLst>
                                          <p:attrName>style.visibility</p:attrName>
                                        </p:attrNameLst>
                                      </p:cBhvr>
                                      <p:to>
                                        <p:strVal val="visible"/>
                                      </p:to>
                                    </p:set>
                                    <p:animEffect transition="in" filter="fade">
                                      <p:cBhvr>
                                        <p:cTn id="27" dur="500"/>
                                        <p:tgtEl>
                                          <p:spTgt spid="7">
                                            <p:txEl>
                                              <p:pRg st="6" end="6"/>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7">
                                            <p:txEl>
                                              <p:pRg st="7" end="7"/>
                                            </p:txEl>
                                          </p:spTgt>
                                        </p:tgtEl>
                                        <p:attrNameLst>
                                          <p:attrName>style.visibility</p:attrName>
                                        </p:attrNameLst>
                                      </p:cBhvr>
                                      <p:to>
                                        <p:strVal val="visible"/>
                                      </p:to>
                                    </p:set>
                                    <p:animEffect transition="in" filter="fade">
                                      <p:cBhvr>
                                        <p:cTn id="30" dur="500"/>
                                        <p:tgtEl>
                                          <p:spTgt spid="7">
                                            <p:txEl>
                                              <p:pRg st="7" end="7"/>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7">
                                            <p:txEl>
                                              <p:pRg st="8" end="8"/>
                                            </p:txEl>
                                          </p:spTgt>
                                        </p:tgtEl>
                                        <p:attrNameLst>
                                          <p:attrName>style.visibility</p:attrName>
                                        </p:attrNameLst>
                                      </p:cBhvr>
                                      <p:to>
                                        <p:strVal val="visible"/>
                                      </p:to>
                                    </p:set>
                                    <p:animEffect transition="in" filter="fade">
                                      <p:cBhvr>
                                        <p:cTn id="33" dur="500"/>
                                        <p:tgtEl>
                                          <p:spTgt spid="7">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F3D5B74D-C553-409B-8AFA-E71770C85625}"/>
              </a:ext>
            </a:extLst>
          </p:cNvPr>
          <p:cNvSpPr>
            <a:spLocks noGrp="1"/>
          </p:cNvSpPr>
          <p:nvPr>
            <p:ph type="body" sz="quarter" idx="10"/>
          </p:nvPr>
        </p:nvSpPr>
        <p:spPr>
          <a:xfrm>
            <a:off x="2575037" y="2138865"/>
            <a:ext cx="7094482" cy="2014035"/>
          </a:xfrm>
          <a:prstGeom prst="rect">
            <a:avLst/>
          </a:prstGeom>
        </p:spPr>
        <p:txBody>
          <a:bodyPr vert="horz" lIns="91440" tIns="45720" rIns="91440" bIns="45720" rtlCol="0">
            <a:normAutofit fontScale="92500"/>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defTabSz="914400">
              <a:lnSpc>
                <a:spcPct val="120000"/>
              </a:lnSpc>
              <a:spcAft>
                <a:spcPts val="600"/>
              </a:spcAft>
              <a:buNone/>
            </a:pPr>
            <a:r>
              <a:rPr lang="en-US" sz="3200" b="1" i="1" dirty="0">
                <a:solidFill>
                  <a:schemeClr val="bg1"/>
                </a:solidFill>
              </a:rPr>
              <a:t>Making Lives Better Through Transportation</a:t>
            </a:r>
            <a:r>
              <a:rPr lang="en-US" sz="3200" dirty="0">
                <a:solidFill>
                  <a:schemeClr val="bg1"/>
                </a:solidFill>
              </a:rPr>
              <a:t> relies on both infrastructure and how we operate the system</a:t>
            </a:r>
            <a:endParaRPr lang="en-US" sz="700" dirty="0">
              <a:solidFill>
                <a:schemeClr val="bg1"/>
              </a:solidFill>
            </a:endParaRPr>
          </a:p>
        </p:txBody>
      </p:sp>
      <p:sp>
        <p:nvSpPr>
          <p:cNvPr id="4" name="Slide Number Placeholder 3">
            <a:extLst>
              <a:ext uri="{FF2B5EF4-FFF2-40B4-BE49-F238E27FC236}">
                <a16:creationId xmlns:a16="http://schemas.microsoft.com/office/drawing/2014/main" id="{608E4731-F35C-5CD2-CBBE-7D948F65DD9F}"/>
              </a:ext>
            </a:extLst>
          </p:cNvPr>
          <p:cNvSpPr>
            <a:spLocks noGrp="1"/>
          </p:cNvSpPr>
          <p:nvPr>
            <p:ph type="sldNum" sz="quarter" idx="12"/>
          </p:nvPr>
        </p:nvSpPr>
        <p:spPr/>
        <p:txBody>
          <a:bodyPr/>
          <a:lstStyle/>
          <a:p>
            <a:fld id="{18D65601-5AE2-46FC-B138-694DDD2B510D}" type="slidenum">
              <a:rPr lang="en-US" smtClean="0"/>
              <a:pPr/>
              <a:t>21</a:t>
            </a:fld>
            <a:endParaRPr lang="en-US"/>
          </a:p>
        </p:txBody>
      </p:sp>
      <p:sp>
        <p:nvSpPr>
          <p:cNvPr id="5" name="Title 4">
            <a:extLst>
              <a:ext uri="{FF2B5EF4-FFF2-40B4-BE49-F238E27FC236}">
                <a16:creationId xmlns:a16="http://schemas.microsoft.com/office/drawing/2014/main" id="{1137C3C6-7016-3CA5-5EBC-3116B653C3F8}"/>
              </a:ext>
            </a:extLst>
          </p:cNvPr>
          <p:cNvSpPr>
            <a:spLocks noGrp="1"/>
          </p:cNvSpPr>
          <p:nvPr>
            <p:ph type="title" idx="4294967295"/>
          </p:nvPr>
        </p:nvSpPr>
        <p:spPr>
          <a:xfrm>
            <a:off x="714702" y="722313"/>
            <a:ext cx="9800897" cy="895350"/>
          </a:xfrm>
        </p:spPr>
        <p:txBody>
          <a:bodyPr/>
          <a:lstStyle/>
          <a:p>
            <a:pPr rtl="0" eaLnBrk="1" latinLnBrk="0" hangingPunct="1"/>
            <a:r>
              <a:rPr lang="en-US" dirty="0">
                <a:solidFill>
                  <a:srgbClr val="FFC000"/>
                </a:solidFill>
              </a:rPr>
              <a:t>Key Takeaway</a:t>
            </a:r>
          </a:p>
        </p:txBody>
      </p:sp>
      <p:sp>
        <p:nvSpPr>
          <p:cNvPr id="3" name="TextBox 2">
            <a:extLst>
              <a:ext uri="{FF2B5EF4-FFF2-40B4-BE49-F238E27FC236}">
                <a16:creationId xmlns:a16="http://schemas.microsoft.com/office/drawing/2014/main" id="{F2C86C41-9E48-E525-1C0F-EB707D530687}"/>
              </a:ext>
            </a:extLst>
          </p:cNvPr>
          <p:cNvSpPr txBox="1"/>
          <p:nvPr/>
        </p:nvSpPr>
        <p:spPr>
          <a:xfrm>
            <a:off x="1919175" y="3829936"/>
            <a:ext cx="8353650" cy="1569660"/>
          </a:xfrm>
          <a:prstGeom prst="rect">
            <a:avLst/>
          </a:prstGeom>
          <a:noFill/>
        </p:spPr>
        <p:txBody>
          <a:bodyPr wrap="square" rtlCol="0">
            <a:spAutoFit/>
          </a:bodyPr>
          <a:lstStyle/>
          <a:p>
            <a:pPr algn="ctr"/>
            <a:r>
              <a:rPr lang="en-US" sz="3600" i="1" dirty="0">
                <a:solidFill>
                  <a:srgbClr val="FFC000"/>
                </a:solidFill>
              </a:rPr>
              <a:t>“…and the next, great solutions will come from </a:t>
            </a:r>
            <a:r>
              <a:rPr lang="en-US" sz="3600" b="1" i="1" dirty="0">
                <a:solidFill>
                  <a:srgbClr val="FFC000"/>
                </a:solidFill>
              </a:rPr>
              <a:t>within the DOT</a:t>
            </a:r>
            <a:r>
              <a:rPr lang="en-US" sz="3600" i="1" dirty="0">
                <a:solidFill>
                  <a:srgbClr val="FFC000"/>
                </a:solidFill>
              </a:rPr>
              <a:t>.”</a:t>
            </a:r>
          </a:p>
          <a:p>
            <a:pPr algn="r"/>
            <a:r>
              <a:rPr lang="en-US" sz="2400" dirty="0">
                <a:solidFill>
                  <a:srgbClr val="FFC000"/>
                </a:solidFill>
                <a:cs typeface="Arial" panose="020B0604020202020204" pitchFamily="34" charset="0"/>
              </a:rPr>
              <a:t>-Scott Marler, Director</a:t>
            </a:r>
          </a:p>
        </p:txBody>
      </p:sp>
      <p:cxnSp>
        <p:nvCxnSpPr>
          <p:cNvPr id="8" name="Straight Connector 7">
            <a:extLst>
              <a:ext uri="{FF2B5EF4-FFF2-40B4-BE49-F238E27FC236}">
                <a16:creationId xmlns:a16="http://schemas.microsoft.com/office/drawing/2014/main" id="{C63627B9-9883-89C1-959E-175765C5ABDB}"/>
              </a:ext>
            </a:extLst>
          </p:cNvPr>
          <p:cNvCxnSpPr/>
          <p:nvPr/>
        </p:nvCxnSpPr>
        <p:spPr>
          <a:xfrm>
            <a:off x="1116009" y="1678033"/>
            <a:ext cx="640080" cy="0"/>
          </a:xfrm>
          <a:prstGeom prst="line">
            <a:avLst/>
          </a:prstGeom>
          <a:ln w="57150">
            <a:solidFill>
              <a:schemeClr val="accent3"/>
            </a:solidFill>
          </a:ln>
        </p:spPr>
        <p:style>
          <a:lnRef idx="1">
            <a:schemeClr val="accent1"/>
          </a:lnRef>
          <a:fillRef idx="0">
            <a:schemeClr val="accent1"/>
          </a:fillRef>
          <a:effectRef idx="0">
            <a:schemeClr val="accent1"/>
          </a:effectRef>
          <a:fontRef idx="minor">
            <a:schemeClr val="tx1"/>
          </a:fontRef>
        </p:style>
      </p:cxnSp>
      <p:sp>
        <p:nvSpPr>
          <p:cNvPr id="6" name="Subtitle 3">
            <a:extLst>
              <a:ext uri="{FF2B5EF4-FFF2-40B4-BE49-F238E27FC236}">
                <a16:creationId xmlns:a16="http://schemas.microsoft.com/office/drawing/2014/main" id="{33BC43C2-5C8D-C7E4-975B-0BCB0395D4C8}"/>
              </a:ext>
            </a:extLst>
          </p:cNvPr>
          <p:cNvSpPr txBox="1">
            <a:spLocks/>
          </p:cNvSpPr>
          <p:nvPr/>
        </p:nvSpPr>
        <p:spPr>
          <a:xfrm>
            <a:off x="202019" y="6368004"/>
            <a:ext cx="3030279" cy="439309"/>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Aharoni" panose="020F0502020204030204" pitchFamily="2" charset="-79"/>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1200" dirty="0">
                <a:solidFill>
                  <a:schemeClr val="bg1"/>
                </a:solidFill>
              </a:rPr>
              <a:t>Traffic Operations &amp; ITS</a:t>
            </a:r>
          </a:p>
        </p:txBody>
      </p:sp>
    </p:spTree>
    <p:extLst>
      <p:ext uri="{BB962C8B-B14F-4D97-AF65-F5344CB8AC3E}">
        <p14:creationId xmlns:p14="http://schemas.microsoft.com/office/powerpoint/2010/main" val="126650679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FA2D05-DAFA-46D0-AAAA-3DEA4BD3AEC8}"/>
              </a:ext>
            </a:extLst>
          </p:cNvPr>
          <p:cNvSpPr>
            <a:spLocks noGrp="1"/>
          </p:cNvSpPr>
          <p:nvPr>
            <p:ph type="title"/>
          </p:nvPr>
        </p:nvSpPr>
        <p:spPr/>
        <p:txBody>
          <a:bodyPr vert="horz" lIns="91440" tIns="45720" rIns="91440" bIns="45720" rtlCol="0" anchor="ctr">
            <a:normAutofit fontScale="90000"/>
          </a:bodyPr>
          <a:lstStyle/>
          <a:p>
            <a:pPr algn="ctr" rtl="0" eaLnBrk="1" latinLnBrk="0" hangingPunct="1"/>
            <a:r>
              <a:rPr lang="en-US" sz="3200" b="1" kern="1200" dirty="0">
                <a:solidFill>
                  <a:schemeClr val="accent1"/>
                </a:solidFill>
                <a:effectLst/>
                <a:latin typeface="+mj-lt"/>
                <a:ea typeface="+mj-ea"/>
                <a:cs typeface="+mj-cs"/>
              </a:rPr>
              <a:t>Transportation Systems Management &amp; Operations</a:t>
            </a:r>
            <a:br>
              <a:rPr lang="en-US" sz="3200" b="1" kern="1200" dirty="0">
                <a:solidFill>
                  <a:schemeClr val="accent1"/>
                </a:solidFill>
                <a:effectLst/>
                <a:latin typeface="+mj-lt"/>
                <a:ea typeface="+mj-ea"/>
                <a:cs typeface="+mj-cs"/>
              </a:rPr>
            </a:br>
            <a:r>
              <a:rPr lang="en-US" sz="3200" b="1" kern="1200" dirty="0">
                <a:solidFill>
                  <a:schemeClr val="accent1"/>
                </a:solidFill>
                <a:effectLst/>
                <a:latin typeface="+mj-lt"/>
                <a:ea typeface="+mj-ea"/>
                <a:cs typeface="+mj-cs"/>
              </a:rPr>
              <a:t>“TSMO”</a:t>
            </a:r>
            <a:endParaRPr lang="en-US" sz="4800" dirty="0">
              <a:effectLst/>
            </a:endParaRPr>
          </a:p>
        </p:txBody>
      </p:sp>
      <p:sp>
        <p:nvSpPr>
          <p:cNvPr id="7" name="Content Placeholder 6">
            <a:extLst>
              <a:ext uri="{FF2B5EF4-FFF2-40B4-BE49-F238E27FC236}">
                <a16:creationId xmlns:a16="http://schemas.microsoft.com/office/drawing/2014/main" id="{F3D5B74D-C553-409B-8AFA-E71770C85625}"/>
              </a:ext>
            </a:extLst>
          </p:cNvPr>
          <p:cNvSpPr>
            <a:spLocks noGrp="1"/>
          </p:cNvSpPr>
          <p:nvPr>
            <p:ph type="body" sz="quarter" idx="21"/>
          </p:nvPr>
        </p:nvSpPr>
        <p:spPr>
          <a:xfrm>
            <a:off x="731520" y="2175309"/>
            <a:ext cx="5364480" cy="3792354"/>
          </a:xfrm>
          <a:prstGeom prst="rect">
            <a:avLst/>
          </a:prstGeom>
        </p:spPr>
        <p:txBody>
          <a:bodyPr vert="horz" lIns="91440" tIns="45720" rIns="91440" bIns="45720" rtlCol="0">
            <a:normAutofit fontScale="92500"/>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lvl="1" defTabSz="914400">
              <a:spcAft>
                <a:spcPts val="600"/>
              </a:spcAft>
            </a:pPr>
            <a:r>
              <a:rPr lang="en-US" sz="2100" dirty="0"/>
              <a:t>System-wide approach to get people and goods to their destinations safely and efficiently</a:t>
            </a:r>
          </a:p>
          <a:p>
            <a:pPr lvl="1" defTabSz="914400">
              <a:spcAft>
                <a:spcPts val="600"/>
              </a:spcAft>
            </a:pPr>
            <a:r>
              <a:rPr lang="en-US" sz="2100" dirty="0"/>
              <a:t>More holistic</a:t>
            </a:r>
          </a:p>
          <a:p>
            <a:pPr lvl="1" defTabSz="914400">
              <a:spcAft>
                <a:spcPts val="600"/>
              </a:spcAft>
            </a:pPr>
            <a:r>
              <a:rPr lang="en-US" sz="2100" dirty="0"/>
              <a:t>Maximizing the efficiency of existing infrastructure</a:t>
            </a:r>
          </a:p>
          <a:p>
            <a:pPr lvl="1" defTabSz="914400">
              <a:spcAft>
                <a:spcPts val="600"/>
              </a:spcAft>
            </a:pPr>
            <a:r>
              <a:rPr lang="en-US" sz="2100" dirty="0"/>
              <a:t>Alternatives to building new infrastructure</a:t>
            </a:r>
          </a:p>
          <a:p>
            <a:pPr lvl="1" defTabSz="914400">
              <a:spcAft>
                <a:spcPts val="600"/>
              </a:spcAft>
            </a:pPr>
            <a:endParaRPr lang="en-US" sz="2100" dirty="0"/>
          </a:p>
          <a:p>
            <a:pPr marL="0" indent="0" algn="ctr" defTabSz="914400">
              <a:spcAft>
                <a:spcPts val="600"/>
              </a:spcAft>
              <a:buNone/>
            </a:pPr>
            <a:r>
              <a:rPr lang="en-US" sz="2400" b="1" i="1" dirty="0">
                <a:solidFill>
                  <a:schemeClr val="accent3"/>
                </a:solidFill>
              </a:rPr>
              <a:t>Making Lives Better </a:t>
            </a:r>
          </a:p>
          <a:p>
            <a:pPr marL="0" indent="0" algn="ctr" defTabSz="914400">
              <a:spcAft>
                <a:spcPts val="600"/>
              </a:spcAft>
              <a:buNone/>
            </a:pPr>
            <a:r>
              <a:rPr lang="en-US" sz="2400" b="1" i="1" dirty="0">
                <a:solidFill>
                  <a:schemeClr val="accent3"/>
                </a:solidFill>
              </a:rPr>
              <a:t>Through Transportation</a:t>
            </a:r>
          </a:p>
        </p:txBody>
      </p:sp>
      <p:sp>
        <p:nvSpPr>
          <p:cNvPr id="5" name="Subtitle 3">
            <a:extLst>
              <a:ext uri="{FF2B5EF4-FFF2-40B4-BE49-F238E27FC236}">
                <a16:creationId xmlns:a16="http://schemas.microsoft.com/office/drawing/2014/main" id="{1D94F52F-EC98-3AD7-5DF3-413C8443114F}"/>
              </a:ext>
            </a:extLst>
          </p:cNvPr>
          <p:cNvSpPr txBox="1">
            <a:spLocks/>
          </p:cNvSpPr>
          <p:nvPr/>
        </p:nvSpPr>
        <p:spPr>
          <a:xfrm>
            <a:off x="202019" y="6368004"/>
            <a:ext cx="3030279" cy="439309"/>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Aharoni" panose="020F0502020204030204" pitchFamily="2" charset="-79"/>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1200" dirty="0">
                <a:solidFill>
                  <a:schemeClr val="bg1"/>
                </a:solidFill>
              </a:rPr>
              <a:t>Traffic Operations &amp; ITS</a:t>
            </a:r>
          </a:p>
        </p:txBody>
      </p:sp>
      <p:pic>
        <p:nvPicPr>
          <p:cNvPr id="8" name="Picture 7">
            <a:extLst>
              <a:ext uri="{FF2B5EF4-FFF2-40B4-BE49-F238E27FC236}">
                <a16:creationId xmlns:a16="http://schemas.microsoft.com/office/drawing/2014/main" id="{4A44AACD-7FD8-9AE3-0BCD-D6C1DEFEA44F}"/>
              </a:ext>
            </a:extLst>
          </p:cNvPr>
          <p:cNvPicPr>
            <a:picLocks noChangeAspect="1"/>
          </p:cNvPicPr>
          <p:nvPr/>
        </p:nvPicPr>
        <p:blipFill>
          <a:blip r:embed="rId3"/>
          <a:stretch>
            <a:fillRect/>
          </a:stretch>
        </p:blipFill>
        <p:spPr>
          <a:xfrm>
            <a:off x="6382693" y="2108029"/>
            <a:ext cx="5014360" cy="3859634"/>
          </a:xfrm>
          <a:prstGeom prst="rect">
            <a:avLst/>
          </a:prstGeom>
        </p:spPr>
      </p:pic>
    </p:spTree>
    <p:extLst>
      <p:ext uri="{BB962C8B-B14F-4D97-AF65-F5344CB8AC3E}">
        <p14:creationId xmlns:p14="http://schemas.microsoft.com/office/powerpoint/2010/main" val="1054345307"/>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5F83D1-3E95-4D04-8555-512E9DE671A0}"/>
              </a:ext>
            </a:extLst>
          </p:cNvPr>
          <p:cNvSpPr>
            <a:spLocks noGrp="1"/>
          </p:cNvSpPr>
          <p:nvPr>
            <p:ph type="title"/>
          </p:nvPr>
        </p:nvSpPr>
        <p:spPr>
          <a:xfrm>
            <a:off x="982996" y="971045"/>
            <a:ext cx="10170780" cy="600898"/>
          </a:xfrm>
        </p:spPr>
        <p:txBody>
          <a:bodyPr/>
          <a:lstStyle/>
          <a:p>
            <a:r>
              <a:rPr lang="en-US" dirty="0"/>
              <a:t>Traffic Management Center</a:t>
            </a:r>
          </a:p>
        </p:txBody>
      </p:sp>
      <p:sp>
        <p:nvSpPr>
          <p:cNvPr id="10" name="Slide Number Placeholder 9">
            <a:extLst>
              <a:ext uri="{FF2B5EF4-FFF2-40B4-BE49-F238E27FC236}">
                <a16:creationId xmlns:a16="http://schemas.microsoft.com/office/drawing/2014/main" id="{42F12BA3-F8FD-B2C1-D61E-E20B64C076D5}"/>
              </a:ext>
            </a:extLst>
          </p:cNvPr>
          <p:cNvSpPr>
            <a:spLocks noGrp="1"/>
          </p:cNvSpPr>
          <p:nvPr>
            <p:ph type="sldNum" sz="quarter" idx="22"/>
          </p:nvPr>
        </p:nvSpPr>
        <p:spPr/>
        <p:txBody>
          <a:bodyPr/>
          <a:lstStyle/>
          <a:p>
            <a:fld id="{18D65601-5AE2-46FC-B138-694DDD2B510D}" type="slidenum">
              <a:rPr lang="en-US" smtClean="0"/>
              <a:pPr/>
              <a:t>4</a:t>
            </a:fld>
            <a:endParaRPr lang="en-US"/>
          </a:p>
        </p:txBody>
      </p:sp>
      <p:sp>
        <p:nvSpPr>
          <p:cNvPr id="7" name="Subtitle 3">
            <a:extLst>
              <a:ext uri="{FF2B5EF4-FFF2-40B4-BE49-F238E27FC236}">
                <a16:creationId xmlns:a16="http://schemas.microsoft.com/office/drawing/2014/main" id="{5D5205F6-6587-B43C-E58F-E1475B619DC8}"/>
              </a:ext>
            </a:extLst>
          </p:cNvPr>
          <p:cNvSpPr txBox="1">
            <a:spLocks/>
          </p:cNvSpPr>
          <p:nvPr/>
        </p:nvSpPr>
        <p:spPr>
          <a:xfrm>
            <a:off x="202019" y="6368004"/>
            <a:ext cx="3030279" cy="439309"/>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Aharoni" panose="020F0502020204030204" pitchFamily="2" charset="-79"/>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1200" dirty="0">
                <a:solidFill>
                  <a:schemeClr val="bg1"/>
                </a:solidFill>
              </a:rPr>
              <a:t>Traffic Operations &amp; ITS</a:t>
            </a:r>
          </a:p>
        </p:txBody>
      </p:sp>
      <p:pic>
        <p:nvPicPr>
          <p:cNvPr id="8" name="Picture 7">
            <a:extLst>
              <a:ext uri="{FF2B5EF4-FFF2-40B4-BE49-F238E27FC236}">
                <a16:creationId xmlns:a16="http://schemas.microsoft.com/office/drawing/2014/main" id="{A8D96B90-CF6F-D4CB-7017-7AF5BAC7A3E4}"/>
              </a:ext>
            </a:extLst>
          </p:cNvPr>
          <p:cNvPicPr>
            <a:picLocks noChangeAspect="1"/>
          </p:cNvPicPr>
          <p:nvPr/>
        </p:nvPicPr>
        <p:blipFill>
          <a:blip r:embed="rId3"/>
          <a:stretch>
            <a:fillRect/>
          </a:stretch>
        </p:blipFill>
        <p:spPr>
          <a:xfrm>
            <a:off x="202018" y="152610"/>
            <a:ext cx="11585593" cy="6438025"/>
          </a:xfrm>
          <a:prstGeom prst="rect">
            <a:avLst/>
          </a:prstGeom>
        </p:spPr>
      </p:pic>
      <p:sp>
        <p:nvSpPr>
          <p:cNvPr id="3" name="Text Placeholder 2">
            <a:extLst>
              <a:ext uri="{FF2B5EF4-FFF2-40B4-BE49-F238E27FC236}">
                <a16:creationId xmlns:a16="http://schemas.microsoft.com/office/drawing/2014/main" id="{1F179896-0391-4ADB-8E89-2FE859199318}"/>
              </a:ext>
            </a:extLst>
          </p:cNvPr>
          <p:cNvSpPr>
            <a:spLocks noGrp="1"/>
          </p:cNvSpPr>
          <p:nvPr>
            <p:ph type="body" sz="quarter" idx="23"/>
          </p:nvPr>
        </p:nvSpPr>
        <p:spPr>
          <a:xfrm>
            <a:off x="7329259" y="331192"/>
            <a:ext cx="1177833" cy="423175"/>
          </a:xfrm>
        </p:spPr>
        <p:txBody>
          <a:bodyPr>
            <a:noAutofit/>
          </a:bodyPr>
          <a:lstStyle/>
          <a:p>
            <a:pPr algn="ctr"/>
            <a:r>
              <a:rPr lang="en-US" sz="3200" dirty="0">
                <a:latin typeface="+mn-lt"/>
              </a:rPr>
              <a:t>2025</a:t>
            </a:r>
          </a:p>
        </p:txBody>
      </p:sp>
      <p:pic>
        <p:nvPicPr>
          <p:cNvPr id="5" name="Picture 4">
            <a:extLst>
              <a:ext uri="{FF2B5EF4-FFF2-40B4-BE49-F238E27FC236}">
                <a16:creationId xmlns:a16="http://schemas.microsoft.com/office/drawing/2014/main" id="{EB72DFC7-982A-5B8B-BFC5-5E2393A85080}"/>
              </a:ext>
            </a:extLst>
          </p:cNvPr>
          <p:cNvPicPr>
            <a:picLocks noChangeAspect="1"/>
          </p:cNvPicPr>
          <p:nvPr/>
        </p:nvPicPr>
        <p:blipFill>
          <a:blip r:embed="rId4"/>
          <a:srcRect r="6198"/>
          <a:stretch/>
        </p:blipFill>
        <p:spPr>
          <a:xfrm>
            <a:off x="128534" y="4174436"/>
            <a:ext cx="3022170" cy="2037462"/>
          </a:xfrm>
          <a:prstGeom prst="rect">
            <a:avLst/>
          </a:prstGeom>
        </p:spPr>
      </p:pic>
    </p:spTree>
    <p:extLst>
      <p:ext uri="{BB962C8B-B14F-4D97-AF65-F5344CB8AC3E}">
        <p14:creationId xmlns:p14="http://schemas.microsoft.com/office/powerpoint/2010/main" val="3925675887"/>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E8A82FF-5621-7DE2-1FEA-A48C260CB7BC}"/>
              </a:ext>
            </a:extLst>
          </p:cNvPr>
          <p:cNvSpPr>
            <a:spLocks noGrp="1"/>
          </p:cNvSpPr>
          <p:nvPr>
            <p:ph type="title"/>
          </p:nvPr>
        </p:nvSpPr>
        <p:spPr>
          <a:xfrm>
            <a:off x="365476" y="178676"/>
            <a:ext cx="3809348" cy="1421523"/>
          </a:xfrm>
          <a:prstGeom prst="rect">
            <a:avLst/>
          </a:prstGeom>
        </p:spPr>
        <p:txBody>
          <a:bodyPr>
            <a:normAutofit/>
          </a:bodyPr>
          <a:lstStyle/>
          <a:p>
            <a:pPr algn="ctr" rtl="0" eaLnBrk="1" latinLnBrk="0" hangingPunct="1"/>
            <a:r>
              <a:rPr lang="en-US" dirty="0">
                <a:solidFill>
                  <a:srgbClr val="FFFF99"/>
                </a:solidFill>
                <a:latin typeface="PT Sans" panose="020B0503020203020204" pitchFamily="34" charset="0"/>
                <a:ea typeface="+mn-ea"/>
                <a:cs typeface="+mn-cs"/>
              </a:rPr>
              <a:t>Traffic Management Center</a:t>
            </a:r>
          </a:p>
        </p:txBody>
      </p:sp>
      <p:sp>
        <p:nvSpPr>
          <p:cNvPr id="10" name="Text Placeholder 9">
            <a:extLst>
              <a:ext uri="{FF2B5EF4-FFF2-40B4-BE49-F238E27FC236}">
                <a16:creationId xmlns:a16="http://schemas.microsoft.com/office/drawing/2014/main" id="{6B1884C9-E6A2-81F5-E635-8D71FF77471B}"/>
              </a:ext>
            </a:extLst>
          </p:cNvPr>
          <p:cNvSpPr>
            <a:spLocks noGrp="1"/>
          </p:cNvSpPr>
          <p:nvPr>
            <p:ph type="body" sz="quarter" idx="11"/>
          </p:nvPr>
        </p:nvSpPr>
        <p:spPr/>
        <p:txBody>
          <a:bodyPr>
            <a:normAutofit/>
          </a:bodyPr>
          <a:lstStyle/>
          <a:p>
            <a:pPr marL="342900" indent="-342900">
              <a:lnSpc>
                <a:spcPct val="100000"/>
              </a:lnSpc>
              <a:spcBef>
                <a:spcPts val="600"/>
              </a:spcBef>
              <a:spcAft>
                <a:spcPts val="1200"/>
              </a:spcAft>
            </a:pPr>
            <a:r>
              <a:rPr lang="en-US" sz="2000" dirty="0"/>
              <a:t>24/7 Operation</a:t>
            </a:r>
          </a:p>
          <a:p>
            <a:pPr marL="342900" indent="-342900">
              <a:lnSpc>
                <a:spcPct val="100000"/>
              </a:lnSpc>
              <a:spcBef>
                <a:spcPts val="600"/>
              </a:spcBef>
              <a:spcAft>
                <a:spcPts val="1200"/>
              </a:spcAft>
            </a:pPr>
            <a:r>
              <a:rPr lang="en-US" sz="2000" dirty="0"/>
              <a:t>Ankeny, Motor Vehicle Division Building</a:t>
            </a:r>
          </a:p>
          <a:p>
            <a:pPr marL="342900" indent="-342900">
              <a:lnSpc>
                <a:spcPct val="100000"/>
              </a:lnSpc>
              <a:spcBef>
                <a:spcPts val="600"/>
              </a:spcBef>
              <a:spcAft>
                <a:spcPts val="1200"/>
              </a:spcAft>
            </a:pPr>
            <a:r>
              <a:rPr lang="en-US" sz="2000" dirty="0"/>
              <a:t>3,000-4,000 Incidents Managed/month</a:t>
            </a:r>
          </a:p>
          <a:p>
            <a:endParaRPr lang="en-US" sz="2000" dirty="0"/>
          </a:p>
          <a:p>
            <a:endParaRPr lang="en-US" sz="2000" dirty="0"/>
          </a:p>
        </p:txBody>
      </p:sp>
      <p:pic>
        <p:nvPicPr>
          <p:cNvPr id="4" name="Picture 3">
            <a:extLst>
              <a:ext uri="{FF2B5EF4-FFF2-40B4-BE49-F238E27FC236}">
                <a16:creationId xmlns:a16="http://schemas.microsoft.com/office/drawing/2014/main" id="{CF1ED49E-101A-4164-445B-864470A3A53D}"/>
              </a:ext>
            </a:extLst>
          </p:cNvPr>
          <p:cNvPicPr>
            <a:picLocks noChangeAspect="1"/>
          </p:cNvPicPr>
          <p:nvPr/>
        </p:nvPicPr>
        <p:blipFill>
          <a:blip r:embed="rId3"/>
          <a:stretch>
            <a:fillRect/>
          </a:stretch>
        </p:blipFill>
        <p:spPr>
          <a:xfrm>
            <a:off x="5418907" y="2031999"/>
            <a:ext cx="6134415" cy="4394426"/>
          </a:xfrm>
          <a:prstGeom prst="rect">
            <a:avLst/>
          </a:prstGeom>
        </p:spPr>
      </p:pic>
      <p:sp>
        <p:nvSpPr>
          <p:cNvPr id="9" name="TextBox 8">
            <a:extLst>
              <a:ext uri="{FF2B5EF4-FFF2-40B4-BE49-F238E27FC236}">
                <a16:creationId xmlns:a16="http://schemas.microsoft.com/office/drawing/2014/main" id="{B79807B5-4ECA-092B-78C5-BF9345B22AE3}"/>
              </a:ext>
            </a:extLst>
          </p:cNvPr>
          <p:cNvSpPr txBox="1"/>
          <p:nvPr/>
        </p:nvSpPr>
        <p:spPr>
          <a:xfrm>
            <a:off x="5187636" y="841972"/>
            <a:ext cx="6056768" cy="1096004"/>
          </a:xfrm>
          <a:prstGeom prst="rect">
            <a:avLst/>
          </a:prstGeom>
        </p:spPr>
        <p:txBody>
          <a:bodyPr vert="horz" lIns="91440" tIns="45720" rIns="91440" bIns="45720" rtlCol="0" anchor="ctr">
            <a:normAutofit fontScale="97500"/>
          </a:bodyPr>
          <a:lstStyle>
            <a:lvl1pPr algn="ctr">
              <a:lnSpc>
                <a:spcPct val="90000"/>
              </a:lnSpc>
              <a:spcBef>
                <a:spcPct val="0"/>
              </a:spcBef>
              <a:buNone/>
              <a:defRPr sz="3200" b="1">
                <a:solidFill>
                  <a:schemeClr val="accent1"/>
                </a:solidFill>
                <a:effectLst/>
                <a:latin typeface="+mj-lt"/>
                <a:ea typeface="+mj-ea"/>
                <a:cs typeface="+mj-cs"/>
              </a:defRPr>
            </a:lvl1pPr>
          </a:lstStyle>
          <a:p>
            <a:r>
              <a:rPr lang="en-US" dirty="0"/>
              <a:t>37,040 Incidents Managed</a:t>
            </a:r>
          </a:p>
          <a:p>
            <a:r>
              <a:rPr lang="en-US" dirty="0"/>
              <a:t>by TMC in 2025</a:t>
            </a:r>
          </a:p>
        </p:txBody>
      </p:sp>
    </p:spTree>
    <p:extLst>
      <p:ext uri="{BB962C8B-B14F-4D97-AF65-F5344CB8AC3E}">
        <p14:creationId xmlns:p14="http://schemas.microsoft.com/office/powerpoint/2010/main" val="2472807165"/>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8E0F62E2-3FEE-1BC7-71D8-724B9218B7B4}"/>
              </a:ext>
            </a:extLst>
          </p:cNvPr>
          <p:cNvSpPr>
            <a:spLocks noGrp="1"/>
          </p:cNvSpPr>
          <p:nvPr>
            <p:ph type="body" sz="quarter" idx="11"/>
          </p:nvPr>
        </p:nvSpPr>
        <p:spPr>
          <a:xfrm>
            <a:off x="368614" y="1975944"/>
            <a:ext cx="3809348" cy="4703380"/>
          </a:xfrm>
        </p:spPr>
        <p:txBody>
          <a:bodyPr>
            <a:noAutofit/>
          </a:bodyPr>
          <a:lstStyle/>
          <a:p>
            <a:pPr marL="342900" indent="-342900">
              <a:lnSpc>
                <a:spcPct val="100000"/>
              </a:lnSpc>
              <a:spcBef>
                <a:spcPts val="600"/>
              </a:spcBef>
              <a:spcAft>
                <a:spcPts val="1200"/>
              </a:spcAft>
            </a:pPr>
            <a:r>
              <a:rPr lang="en-US" sz="2000" dirty="0"/>
              <a:t>Training</a:t>
            </a:r>
          </a:p>
          <a:p>
            <a:pPr marL="342900" indent="-342900">
              <a:lnSpc>
                <a:spcPct val="100000"/>
              </a:lnSpc>
              <a:spcBef>
                <a:spcPts val="600"/>
              </a:spcBef>
              <a:spcAft>
                <a:spcPts val="1200"/>
              </a:spcAft>
            </a:pPr>
            <a:r>
              <a:rPr lang="en-US" sz="2000" dirty="0"/>
              <a:t>T.I.M. Plans</a:t>
            </a:r>
          </a:p>
          <a:p>
            <a:pPr marL="342900" indent="-342900">
              <a:lnSpc>
                <a:spcPct val="100000"/>
              </a:lnSpc>
              <a:spcBef>
                <a:spcPts val="600"/>
              </a:spcBef>
              <a:spcAft>
                <a:spcPts val="1200"/>
              </a:spcAft>
            </a:pPr>
            <a:r>
              <a:rPr lang="en-US" sz="2000" dirty="0"/>
              <a:t>Statewide T.I.M.</a:t>
            </a:r>
          </a:p>
          <a:p>
            <a:pPr marL="342900" indent="-342900">
              <a:lnSpc>
                <a:spcPct val="100000"/>
              </a:lnSpc>
              <a:spcBef>
                <a:spcPts val="600"/>
              </a:spcBef>
              <a:spcAft>
                <a:spcPts val="1200"/>
              </a:spcAft>
            </a:pPr>
            <a:r>
              <a:rPr lang="en-US" sz="2000" dirty="0"/>
              <a:t>Local Multi-Disciplinary Groups</a:t>
            </a:r>
          </a:p>
        </p:txBody>
      </p:sp>
      <p:sp>
        <p:nvSpPr>
          <p:cNvPr id="3" name="Title 2">
            <a:extLst>
              <a:ext uri="{FF2B5EF4-FFF2-40B4-BE49-F238E27FC236}">
                <a16:creationId xmlns:a16="http://schemas.microsoft.com/office/drawing/2014/main" id="{8E8A82FF-5621-7DE2-1FEA-A48C260CB7BC}"/>
              </a:ext>
            </a:extLst>
          </p:cNvPr>
          <p:cNvSpPr>
            <a:spLocks noGrp="1"/>
          </p:cNvSpPr>
          <p:nvPr>
            <p:ph type="title"/>
          </p:nvPr>
        </p:nvSpPr>
        <p:spPr>
          <a:xfrm>
            <a:off x="365476" y="178676"/>
            <a:ext cx="3809348" cy="1421523"/>
          </a:xfrm>
          <a:prstGeom prst="rect">
            <a:avLst/>
          </a:prstGeom>
        </p:spPr>
        <p:txBody>
          <a:bodyPr>
            <a:normAutofit/>
          </a:bodyPr>
          <a:lstStyle/>
          <a:p>
            <a:pPr algn="ctr" rtl="0" eaLnBrk="1" latinLnBrk="0" hangingPunct="1"/>
            <a:r>
              <a:rPr lang="en-US" dirty="0">
                <a:solidFill>
                  <a:srgbClr val="FFFF99"/>
                </a:solidFill>
                <a:latin typeface="PT Sans" panose="020B0503020203020204" pitchFamily="34" charset="0"/>
                <a:ea typeface="+mn-ea"/>
                <a:cs typeface="+mn-cs"/>
              </a:rPr>
              <a:t>Traffic Incident Management</a:t>
            </a:r>
          </a:p>
        </p:txBody>
      </p:sp>
      <p:pic>
        <p:nvPicPr>
          <p:cNvPr id="2" name="Picture 1">
            <a:extLst>
              <a:ext uri="{FF2B5EF4-FFF2-40B4-BE49-F238E27FC236}">
                <a16:creationId xmlns:a16="http://schemas.microsoft.com/office/drawing/2014/main" id="{BA074D30-F9EB-51C5-8E6F-A8405769D582}"/>
              </a:ext>
            </a:extLst>
          </p:cNvPr>
          <p:cNvPicPr>
            <a:picLocks noChangeAspect="1"/>
          </p:cNvPicPr>
          <p:nvPr/>
        </p:nvPicPr>
        <p:blipFill>
          <a:blip r:embed="rId3"/>
          <a:stretch>
            <a:fillRect/>
          </a:stretch>
        </p:blipFill>
        <p:spPr>
          <a:xfrm>
            <a:off x="4030797" y="1828800"/>
            <a:ext cx="7955555" cy="4703380"/>
          </a:xfrm>
          <a:prstGeom prst="rect">
            <a:avLst/>
          </a:prstGeom>
        </p:spPr>
      </p:pic>
      <p:graphicFrame>
        <p:nvGraphicFramePr>
          <p:cNvPr id="8" name="Diagram 7">
            <a:extLst>
              <a:ext uri="{FF2B5EF4-FFF2-40B4-BE49-F238E27FC236}">
                <a16:creationId xmlns:a16="http://schemas.microsoft.com/office/drawing/2014/main" id="{220EDECA-07F7-B590-3994-B1A9FAA31427}"/>
              </a:ext>
            </a:extLst>
          </p:cNvPr>
          <p:cNvGraphicFramePr/>
          <p:nvPr>
            <p:extLst>
              <p:ext uri="{D42A27DB-BD31-4B8C-83A1-F6EECF244321}">
                <p14:modId xmlns:p14="http://schemas.microsoft.com/office/powerpoint/2010/main" val="4045838416"/>
              </p:ext>
            </p:extLst>
          </p:nvPr>
        </p:nvGraphicFramePr>
        <p:xfrm>
          <a:off x="365476" y="4383157"/>
          <a:ext cx="3665321" cy="180824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Subtitle 3">
            <a:extLst>
              <a:ext uri="{FF2B5EF4-FFF2-40B4-BE49-F238E27FC236}">
                <a16:creationId xmlns:a16="http://schemas.microsoft.com/office/drawing/2014/main" id="{5DDE1855-4C02-90AC-5422-87EFE8A89371}"/>
              </a:ext>
            </a:extLst>
          </p:cNvPr>
          <p:cNvSpPr txBox="1">
            <a:spLocks/>
          </p:cNvSpPr>
          <p:nvPr/>
        </p:nvSpPr>
        <p:spPr>
          <a:xfrm>
            <a:off x="202019" y="6368004"/>
            <a:ext cx="3030279" cy="439309"/>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Aharoni" panose="020F0502020204030204" pitchFamily="2" charset="-79"/>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1200" dirty="0">
                <a:solidFill>
                  <a:schemeClr val="bg1"/>
                </a:solidFill>
              </a:rPr>
              <a:t>Traffic Operations &amp; ITS</a:t>
            </a:r>
          </a:p>
        </p:txBody>
      </p:sp>
    </p:spTree>
    <p:extLst>
      <p:ext uri="{BB962C8B-B14F-4D97-AF65-F5344CB8AC3E}">
        <p14:creationId xmlns:p14="http://schemas.microsoft.com/office/powerpoint/2010/main" val="1668938993"/>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D461595-04EE-C448-71F7-9DA2C6F410C2}"/>
              </a:ext>
            </a:extLst>
          </p:cNvPr>
          <p:cNvPicPr>
            <a:picLocks noChangeAspect="1"/>
          </p:cNvPicPr>
          <p:nvPr/>
        </p:nvPicPr>
        <p:blipFill>
          <a:blip r:embed="rId3"/>
          <a:srcRect t="5113"/>
          <a:stretch/>
        </p:blipFill>
        <p:spPr>
          <a:xfrm>
            <a:off x="476358" y="636199"/>
            <a:ext cx="11293604" cy="6523138"/>
          </a:xfrm>
          <a:prstGeom prst="rect">
            <a:avLst/>
          </a:prstGeom>
        </p:spPr>
      </p:pic>
      <p:sp>
        <p:nvSpPr>
          <p:cNvPr id="2" name="Title 1">
            <a:extLst>
              <a:ext uri="{FF2B5EF4-FFF2-40B4-BE49-F238E27FC236}">
                <a16:creationId xmlns:a16="http://schemas.microsoft.com/office/drawing/2014/main" id="{AE5F83D1-3E95-4D04-8555-512E9DE671A0}"/>
              </a:ext>
            </a:extLst>
          </p:cNvPr>
          <p:cNvSpPr>
            <a:spLocks noGrp="1"/>
          </p:cNvSpPr>
          <p:nvPr>
            <p:ph type="title"/>
          </p:nvPr>
        </p:nvSpPr>
        <p:spPr>
          <a:xfrm>
            <a:off x="692050" y="80592"/>
            <a:ext cx="10170780" cy="600898"/>
          </a:xfrm>
        </p:spPr>
        <p:txBody>
          <a:bodyPr/>
          <a:lstStyle/>
          <a:p>
            <a:r>
              <a:rPr lang="en-US" dirty="0"/>
              <a:t>Highway Helper Locations</a:t>
            </a:r>
          </a:p>
        </p:txBody>
      </p:sp>
      <p:pic>
        <p:nvPicPr>
          <p:cNvPr id="4" name="Graphic 3">
            <a:extLst>
              <a:ext uri="{FF2B5EF4-FFF2-40B4-BE49-F238E27FC236}">
                <a16:creationId xmlns:a16="http://schemas.microsoft.com/office/drawing/2014/main" id="{DD1263F7-F619-7664-188D-96B58AE25B2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398" y="5923042"/>
            <a:ext cx="12203398" cy="1004824"/>
          </a:xfrm>
          <a:prstGeom prst="rect">
            <a:avLst/>
          </a:prstGeom>
        </p:spPr>
      </p:pic>
      <p:sp>
        <p:nvSpPr>
          <p:cNvPr id="7" name="Slide Number Placeholder 6">
            <a:extLst>
              <a:ext uri="{FF2B5EF4-FFF2-40B4-BE49-F238E27FC236}">
                <a16:creationId xmlns:a16="http://schemas.microsoft.com/office/drawing/2014/main" id="{65FB6318-1AC6-523E-A264-A9EB6030FBB1}"/>
              </a:ext>
            </a:extLst>
          </p:cNvPr>
          <p:cNvSpPr>
            <a:spLocks noGrp="1"/>
          </p:cNvSpPr>
          <p:nvPr>
            <p:ph type="sldNum" sz="quarter" idx="22"/>
          </p:nvPr>
        </p:nvSpPr>
        <p:spPr/>
        <p:txBody>
          <a:bodyPr/>
          <a:lstStyle/>
          <a:p>
            <a:fld id="{18D65601-5AE2-46FC-B138-694DDD2B510D}" type="slidenum">
              <a:rPr lang="en-US" smtClean="0"/>
              <a:pPr/>
              <a:t>7</a:t>
            </a:fld>
            <a:endParaRPr lang="en-US"/>
          </a:p>
        </p:txBody>
      </p:sp>
      <p:pic>
        <p:nvPicPr>
          <p:cNvPr id="8" name="Picture 7" descr="Map&#10;&#10;AI-generated content may be incorrect.">
            <a:extLst>
              <a:ext uri="{FF2B5EF4-FFF2-40B4-BE49-F238E27FC236}">
                <a16:creationId xmlns:a16="http://schemas.microsoft.com/office/drawing/2014/main" id="{80ADAEE8-7560-6C77-380C-3434D6A843AE}"/>
              </a:ext>
            </a:extLst>
          </p:cNvPr>
          <p:cNvPicPr>
            <a:picLocks noChangeAspect="1"/>
          </p:cNvPicPr>
          <p:nvPr/>
        </p:nvPicPr>
        <p:blipFill>
          <a:blip r:embed="rId6" cstate="screen">
            <a:extLst>
              <a:ext uri="{28A0092B-C50C-407E-A947-70E740481C1C}">
                <a14:useLocalDpi xmlns:a14="http://schemas.microsoft.com/office/drawing/2010/main" val="0"/>
              </a:ext>
            </a:extLst>
          </a:blip>
          <a:srcRect/>
          <a:stretch/>
        </p:blipFill>
        <p:spPr>
          <a:xfrm>
            <a:off x="503212" y="1144001"/>
            <a:ext cx="6355752" cy="5158637"/>
          </a:xfrm>
          <a:prstGeom prst="rect">
            <a:avLst/>
          </a:prstGeom>
          <a:ln w="28575">
            <a:solidFill>
              <a:schemeClr val="accent3"/>
            </a:solidFill>
          </a:ln>
        </p:spPr>
      </p:pic>
      <p:sp>
        <p:nvSpPr>
          <p:cNvPr id="11" name="Text Placeholder 10">
            <a:extLst>
              <a:ext uri="{FF2B5EF4-FFF2-40B4-BE49-F238E27FC236}">
                <a16:creationId xmlns:a16="http://schemas.microsoft.com/office/drawing/2014/main" id="{E0C592B6-F720-EC43-EDF0-653CCC3911D8}"/>
              </a:ext>
            </a:extLst>
          </p:cNvPr>
          <p:cNvSpPr>
            <a:spLocks noGrp="1"/>
          </p:cNvSpPr>
          <p:nvPr>
            <p:ph type="body" sz="quarter" idx="23"/>
          </p:nvPr>
        </p:nvSpPr>
        <p:spPr>
          <a:xfrm>
            <a:off x="621150" y="3809072"/>
            <a:ext cx="1750641" cy="424732"/>
          </a:xfrm>
          <a:solidFill>
            <a:schemeClr val="bg1"/>
          </a:solidFill>
          <a:ln w="19050">
            <a:solidFill>
              <a:schemeClr val="accent3"/>
            </a:solidFill>
          </a:ln>
        </p:spPr>
        <p:txBody>
          <a:bodyPr wrap="square" lIns="0" rIns="0">
            <a:spAutoFit/>
          </a:bodyPr>
          <a:lstStyle/>
          <a:p>
            <a:pPr algn="ctr"/>
            <a:r>
              <a:rPr lang="en-US" dirty="0">
                <a:solidFill>
                  <a:srgbClr val="03617A"/>
                </a:solidFill>
              </a:rPr>
              <a:t>Sioux City</a:t>
            </a:r>
          </a:p>
        </p:txBody>
      </p:sp>
      <p:sp>
        <p:nvSpPr>
          <p:cNvPr id="5" name="Subtitle 3">
            <a:extLst>
              <a:ext uri="{FF2B5EF4-FFF2-40B4-BE49-F238E27FC236}">
                <a16:creationId xmlns:a16="http://schemas.microsoft.com/office/drawing/2014/main" id="{07F0BE45-2BAE-7CF1-0B81-2C2E62C3F652}"/>
              </a:ext>
            </a:extLst>
          </p:cNvPr>
          <p:cNvSpPr txBox="1">
            <a:spLocks/>
          </p:cNvSpPr>
          <p:nvPr/>
        </p:nvSpPr>
        <p:spPr>
          <a:xfrm>
            <a:off x="202019" y="6442188"/>
            <a:ext cx="3030279" cy="36512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Aharoni" panose="020F0502020204030204" pitchFamily="2" charset="-79"/>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1200" dirty="0">
                <a:solidFill>
                  <a:schemeClr val="bg1"/>
                </a:solidFill>
              </a:rPr>
              <a:t>Traffic Operations &amp; ITS</a:t>
            </a:r>
          </a:p>
        </p:txBody>
      </p:sp>
    </p:spTree>
    <p:extLst>
      <p:ext uri="{BB962C8B-B14F-4D97-AF65-F5344CB8AC3E}">
        <p14:creationId xmlns:p14="http://schemas.microsoft.com/office/powerpoint/2010/main" val="12860741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1">
                                            <p:bg/>
                                          </p:spTgt>
                                        </p:tgtEl>
                                        <p:attrNameLst>
                                          <p:attrName>style.visibility</p:attrName>
                                        </p:attrNameLst>
                                      </p:cBhvr>
                                      <p:to>
                                        <p:strVal val="visible"/>
                                      </p:to>
                                    </p:set>
                                    <p:anim calcmode="lin" valueType="num">
                                      <p:cBhvr additive="base">
                                        <p:cTn id="11" dur="500" fill="hold"/>
                                        <p:tgtEl>
                                          <p:spTgt spid="11">
                                            <p:bg/>
                                          </p:spTgt>
                                        </p:tgtEl>
                                        <p:attrNameLst>
                                          <p:attrName>ppt_x</p:attrName>
                                        </p:attrNameLst>
                                      </p:cBhvr>
                                      <p:tavLst>
                                        <p:tav tm="0">
                                          <p:val>
                                            <p:strVal val="0-#ppt_w/2"/>
                                          </p:val>
                                        </p:tav>
                                        <p:tav tm="100000">
                                          <p:val>
                                            <p:strVal val="#ppt_x"/>
                                          </p:val>
                                        </p:tav>
                                      </p:tavLst>
                                    </p:anim>
                                    <p:anim calcmode="lin" valueType="num">
                                      <p:cBhvr additive="base">
                                        <p:cTn id="12" dur="500" fill="hold"/>
                                        <p:tgtEl>
                                          <p:spTgt spid="11">
                                            <p:bg/>
                                          </p:spTgt>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11">
                                            <p:txEl>
                                              <p:pRg st="0" end="0"/>
                                            </p:txEl>
                                          </p:spTgt>
                                        </p:tgtEl>
                                        <p:attrNameLst>
                                          <p:attrName>style.visibility</p:attrName>
                                        </p:attrNameLst>
                                      </p:cBhvr>
                                      <p:to>
                                        <p:strVal val="visible"/>
                                      </p:to>
                                    </p:set>
                                    <p:anim calcmode="lin" valueType="num">
                                      <p:cBhvr additive="base">
                                        <p:cTn id="15" dur="500" fill="hold"/>
                                        <p:tgtEl>
                                          <p:spTgt spid="11">
                                            <p:txEl>
                                              <p:pRg st="0" end="0"/>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11">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uiExpand="1" build="p"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FA2D05-DAFA-46D0-AAAA-3DEA4BD3AEC8}"/>
              </a:ext>
            </a:extLst>
          </p:cNvPr>
          <p:cNvSpPr>
            <a:spLocks noGrp="1"/>
          </p:cNvSpPr>
          <p:nvPr>
            <p:ph type="title"/>
          </p:nvPr>
        </p:nvSpPr>
        <p:spPr>
          <a:xfrm>
            <a:off x="982996" y="777725"/>
            <a:ext cx="10170780" cy="794218"/>
          </a:xfrm>
        </p:spPr>
        <p:txBody>
          <a:bodyPr vert="horz" lIns="91440" tIns="45720" rIns="91440" bIns="45720" rtlCol="0" anchor="ctr">
            <a:norm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sz="3200" b="1" kern="1200" dirty="0">
                <a:solidFill>
                  <a:schemeClr val="accent1"/>
                </a:solidFill>
                <a:effectLst/>
                <a:latin typeface="+mj-lt"/>
                <a:ea typeface="+mj-ea"/>
                <a:cs typeface="+mj-cs"/>
              </a:rPr>
              <a:t>Highway Helper</a:t>
            </a:r>
            <a:endParaRPr lang="en-US" sz="4800" dirty="0">
              <a:effectLst/>
            </a:endParaRPr>
          </a:p>
        </p:txBody>
      </p:sp>
      <p:pic>
        <p:nvPicPr>
          <p:cNvPr id="8" name="Picture 7" descr="A picture containing tree, truck, car, outdoor&#10;&#10;Description automatically generated">
            <a:extLst>
              <a:ext uri="{FF2B5EF4-FFF2-40B4-BE49-F238E27FC236}">
                <a16:creationId xmlns:a16="http://schemas.microsoft.com/office/drawing/2014/main" id="{18DCC098-F500-F12E-BE52-CE8728EC0846}"/>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7505308" y="828675"/>
            <a:ext cx="4022736" cy="1974101"/>
          </a:xfrm>
          <a:prstGeom prst="rect">
            <a:avLst/>
          </a:prstGeom>
        </p:spPr>
      </p:pic>
      <p:sp>
        <p:nvSpPr>
          <p:cNvPr id="7" name="Content Placeholder 6">
            <a:extLst>
              <a:ext uri="{FF2B5EF4-FFF2-40B4-BE49-F238E27FC236}">
                <a16:creationId xmlns:a16="http://schemas.microsoft.com/office/drawing/2014/main" id="{F3D5B74D-C553-409B-8AFA-E71770C85625}"/>
              </a:ext>
            </a:extLst>
          </p:cNvPr>
          <p:cNvSpPr>
            <a:spLocks noGrp="1"/>
          </p:cNvSpPr>
          <p:nvPr>
            <p:ph type="body" sz="quarter" idx="21"/>
          </p:nvPr>
        </p:nvSpPr>
        <p:spPr>
          <a:xfrm>
            <a:off x="1006474" y="2853726"/>
            <a:ext cx="9398767" cy="666918"/>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defTabSz="914400">
              <a:spcAft>
                <a:spcPts val="600"/>
              </a:spcAft>
              <a:buNone/>
            </a:pPr>
            <a:r>
              <a:rPr lang="en-US" sz="2400" b="1" dirty="0">
                <a:solidFill>
                  <a:srgbClr val="03617A"/>
                </a:solidFill>
              </a:rPr>
              <a:t>2025 Responses by Month</a:t>
            </a:r>
          </a:p>
        </p:txBody>
      </p:sp>
      <p:sp>
        <p:nvSpPr>
          <p:cNvPr id="3" name="Oval 2">
            <a:extLst>
              <a:ext uri="{FF2B5EF4-FFF2-40B4-BE49-F238E27FC236}">
                <a16:creationId xmlns:a16="http://schemas.microsoft.com/office/drawing/2014/main" id="{B4962CE6-A54B-6063-123B-18CE1200C6CF}"/>
              </a:ext>
            </a:extLst>
          </p:cNvPr>
          <p:cNvSpPr/>
          <p:nvPr/>
        </p:nvSpPr>
        <p:spPr>
          <a:xfrm>
            <a:off x="10052242" y="4004275"/>
            <a:ext cx="914400" cy="348476"/>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pic>
        <p:nvPicPr>
          <p:cNvPr id="2050" name="Picture 2">
            <a:extLst>
              <a:ext uri="{FF2B5EF4-FFF2-40B4-BE49-F238E27FC236}">
                <a16:creationId xmlns:a16="http://schemas.microsoft.com/office/drawing/2014/main" id="{6FFD090A-6550-8480-D405-4A9E94942874}"/>
              </a:ext>
            </a:extLst>
          </p:cNvPr>
          <p:cNvPicPr>
            <a:picLocks noChangeAspect="1" noChangeArrowheads="1"/>
          </p:cNvPicPr>
          <p:nvPr/>
        </p:nvPicPr>
        <p:blipFill rotWithShape="1">
          <a:blip r:embed="rId4" cstate="screen">
            <a:extLst>
              <a:ext uri="{28A0092B-C50C-407E-A947-70E740481C1C}">
                <a14:useLocalDpi xmlns:a14="http://schemas.microsoft.com/office/drawing/2010/main" val="0"/>
              </a:ext>
            </a:extLst>
          </a:blip>
          <a:srcRect/>
          <a:stretch/>
        </p:blipFill>
        <p:spPr bwMode="auto">
          <a:xfrm>
            <a:off x="516048" y="3286408"/>
            <a:ext cx="11135762" cy="2897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368863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2928E46-7D47-6359-AA6B-527A73F671BB}"/>
              </a:ext>
            </a:extLst>
          </p:cNvPr>
          <p:cNvPicPr>
            <a:picLocks noChangeAspect="1"/>
          </p:cNvPicPr>
          <p:nvPr/>
        </p:nvPicPr>
        <p:blipFill rotWithShape="1">
          <a:blip r:embed="rId3"/>
          <a:srcRect l="22552" r="5412" b="35833"/>
          <a:stretch/>
        </p:blipFill>
        <p:spPr>
          <a:xfrm>
            <a:off x="3925533" y="2954321"/>
            <a:ext cx="7154228" cy="3584591"/>
          </a:xfrm>
          <a:prstGeom prst="rect">
            <a:avLst/>
          </a:prstGeom>
          <a:effectLst>
            <a:outerShdw blurRad="63500" sx="102000" sy="102000" algn="ctr" rotWithShape="0">
              <a:prstClr val="black">
                <a:alpha val="40000"/>
              </a:prstClr>
            </a:outerShdw>
          </a:effectLst>
        </p:spPr>
      </p:pic>
      <p:sp>
        <p:nvSpPr>
          <p:cNvPr id="2" name="Title 1">
            <a:extLst>
              <a:ext uri="{FF2B5EF4-FFF2-40B4-BE49-F238E27FC236}">
                <a16:creationId xmlns:a16="http://schemas.microsoft.com/office/drawing/2014/main" id="{AE5F83D1-3E95-4D04-8555-512E9DE671A0}"/>
              </a:ext>
            </a:extLst>
          </p:cNvPr>
          <p:cNvSpPr>
            <a:spLocks noGrp="1"/>
          </p:cNvSpPr>
          <p:nvPr>
            <p:ph type="title"/>
          </p:nvPr>
        </p:nvSpPr>
        <p:spPr>
          <a:xfrm>
            <a:off x="982996" y="971045"/>
            <a:ext cx="10170780" cy="600898"/>
          </a:xfrm>
        </p:spPr>
        <p:txBody>
          <a:bodyPr>
            <a:normAutofit/>
          </a:bodyPr>
          <a:lstStyle/>
          <a:p>
            <a:r>
              <a:rPr lang="en-US" dirty="0"/>
              <a:t>Towing Recovery Incentive Program (TRIP)</a:t>
            </a:r>
          </a:p>
        </p:txBody>
      </p:sp>
      <p:sp>
        <p:nvSpPr>
          <p:cNvPr id="3" name="Text Placeholder 2">
            <a:extLst>
              <a:ext uri="{FF2B5EF4-FFF2-40B4-BE49-F238E27FC236}">
                <a16:creationId xmlns:a16="http://schemas.microsoft.com/office/drawing/2014/main" id="{1F179896-0391-4ADB-8E89-2FE859199318}"/>
              </a:ext>
            </a:extLst>
          </p:cNvPr>
          <p:cNvSpPr>
            <a:spLocks noGrp="1"/>
          </p:cNvSpPr>
          <p:nvPr>
            <p:ph type="body" sz="quarter" idx="21"/>
          </p:nvPr>
        </p:nvSpPr>
        <p:spPr>
          <a:xfrm>
            <a:off x="1000418" y="1920875"/>
            <a:ext cx="10147302" cy="3752328"/>
          </a:xfrm>
        </p:spPr>
        <p:txBody>
          <a:bodyPr>
            <a:normAutofit/>
          </a:bodyPr>
          <a:lstStyle/>
          <a:p>
            <a:r>
              <a:rPr lang="en-US" dirty="0"/>
              <a:t>Quick clearance of commercial vehicles</a:t>
            </a:r>
          </a:p>
          <a:p>
            <a:r>
              <a:rPr lang="en-US" dirty="0"/>
              <a:t>Iowa City I-80 &amp; I-380 interchange project</a:t>
            </a:r>
          </a:p>
          <a:p>
            <a:r>
              <a:rPr lang="en-US" dirty="0"/>
              <a:t>Des Moines</a:t>
            </a:r>
          </a:p>
        </p:txBody>
      </p:sp>
      <p:sp>
        <p:nvSpPr>
          <p:cNvPr id="6" name="Slide Number Placeholder 5">
            <a:extLst>
              <a:ext uri="{FF2B5EF4-FFF2-40B4-BE49-F238E27FC236}">
                <a16:creationId xmlns:a16="http://schemas.microsoft.com/office/drawing/2014/main" id="{46DB8B6E-0C10-6B43-FBD1-BE11B3ACA1D0}"/>
              </a:ext>
            </a:extLst>
          </p:cNvPr>
          <p:cNvSpPr>
            <a:spLocks noGrp="1"/>
          </p:cNvSpPr>
          <p:nvPr>
            <p:ph type="sldNum" sz="quarter" idx="20"/>
          </p:nvPr>
        </p:nvSpPr>
        <p:spPr/>
        <p:txBody>
          <a:bodyPr/>
          <a:lstStyle/>
          <a:p>
            <a:fld id="{18D65601-5AE2-46FC-B138-694DDD2B510D}" type="slidenum">
              <a:rPr lang="en-US" smtClean="0"/>
              <a:pPr/>
              <a:t>9</a:t>
            </a:fld>
            <a:endParaRPr lang="en-US"/>
          </a:p>
        </p:txBody>
      </p:sp>
      <p:sp>
        <p:nvSpPr>
          <p:cNvPr id="8" name="Subtitle 3">
            <a:extLst>
              <a:ext uri="{FF2B5EF4-FFF2-40B4-BE49-F238E27FC236}">
                <a16:creationId xmlns:a16="http://schemas.microsoft.com/office/drawing/2014/main" id="{DD8E8226-6796-90C9-75F2-5104FDC6B7CD}"/>
              </a:ext>
            </a:extLst>
          </p:cNvPr>
          <p:cNvSpPr txBox="1">
            <a:spLocks/>
          </p:cNvSpPr>
          <p:nvPr/>
        </p:nvSpPr>
        <p:spPr>
          <a:xfrm>
            <a:off x="202019" y="6368004"/>
            <a:ext cx="3030279" cy="439309"/>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Aharoni" panose="020F0502020204030204" pitchFamily="2" charset="-79"/>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1200" dirty="0">
                <a:solidFill>
                  <a:schemeClr val="bg1"/>
                </a:solidFill>
              </a:rPr>
              <a:t>Traffic Operations &amp; ITS</a:t>
            </a:r>
          </a:p>
        </p:txBody>
      </p:sp>
    </p:spTree>
    <p:extLst>
      <p:ext uri="{BB962C8B-B14F-4D97-AF65-F5344CB8AC3E}">
        <p14:creationId xmlns:p14="http://schemas.microsoft.com/office/powerpoint/2010/main" val="527792546"/>
      </p:ext>
    </p:extLst>
  </p:cSld>
  <p:clrMapOvr>
    <a:masterClrMapping/>
  </p:clrMapOvr>
  <p:transition>
    <p:fade/>
  </p:transition>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22"/>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Iowa DOT">
  <a:themeElements>
    <a:clrScheme name="New Iowa Branding">
      <a:dk1>
        <a:sysClr val="windowText" lastClr="000000"/>
      </a:dk1>
      <a:lt1>
        <a:sysClr val="window" lastClr="FFFFFF"/>
      </a:lt1>
      <a:dk2>
        <a:srgbClr val="4D4D4F"/>
      </a:dk2>
      <a:lt2>
        <a:srgbClr val="BFBFBF"/>
      </a:lt2>
      <a:accent1>
        <a:srgbClr val="03617A"/>
      </a:accent1>
      <a:accent2>
        <a:srgbClr val="C6D667"/>
      </a:accent2>
      <a:accent3>
        <a:srgbClr val="E0A624"/>
      </a:accent3>
      <a:accent4>
        <a:srgbClr val="19405B"/>
      </a:accent4>
      <a:accent5>
        <a:srgbClr val="70C8B8"/>
      </a:accent5>
      <a:accent6>
        <a:srgbClr val="2A6357"/>
      </a:accent6>
      <a:hlink>
        <a:srgbClr val="1C5DBA"/>
      </a:hlink>
      <a:folHlink>
        <a:srgbClr val="694B5F"/>
      </a:folHlink>
    </a:clrScheme>
    <a:fontScheme name="Iowa DOT Theme">
      <a:majorFont>
        <a:latin typeface="Neue Haas Grotesk Text Pro"/>
        <a:ea typeface=""/>
        <a:cs typeface=""/>
      </a:majorFont>
      <a:minorFont>
        <a:latin typeface="PT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a:solidFill>
            <a:schemeClr val="accent5">
              <a:lumMod val="20000"/>
              <a:lumOff val="80000"/>
            </a:schemeClr>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Modern Conference PPT_TM78544816_Win32_JC_v2.potx" id="{35CB27CA-E61E-4531-88B2-D5572B8A3A01}" vid="{854ED03E-8373-4C81-B2CB-0118884FF57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4AD144923F6AB4FBCED63BDF2091D5C" ma:contentTypeVersion="15" ma:contentTypeDescription="Create a new document." ma:contentTypeScope="" ma:versionID="8a95e9035300f4bae255067b3b9573c4">
  <xsd:schema xmlns:xsd="http://www.w3.org/2001/XMLSchema" xmlns:xs="http://www.w3.org/2001/XMLSchema" xmlns:p="http://schemas.microsoft.com/office/2006/metadata/properties" xmlns:ns2="a6bca3de-1106-4eff-9cae-1a3c208444e6" xmlns:ns3="ac70f456-3e88-4cad-aebc-63a0aac60b36" targetNamespace="http://schemas.microsoft.com/office/2006/metadata/properties" ma:root="true" ma:fieldsID="c7f9805e1a43b17eb75dce105c34fd3a" ns2:_="" ns3:_="">
    <xsd:import namespace="a6bca3de-1106-4eff-9cae-1a3c208444e6"/>
    <xsd:import namespace="ac70f456-3e88-4cad-aebc-63a0aac60b36"/>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6bca3de-1106-4eff-9cae-1a3c208444e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Length (seconds)" ma:internalName="MediaLengthInSeconds" ma:readOnly="true">
      <xsd:simpleType>
        <xsd:restriction base="dms:Unknow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3d20afd9-6291-4e56-89b9-b5a4bc59220a"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c70f456-3e88-4cad-aebc-63a0aac60b36"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104ba48d-137a-4443-8d7a-7ab54e7e9bc8}" ma:internalName="TaxCatchAll" ma:showField="CatchAllData" ma:web="ac70f456-3e88-4cad-aebc-63a0aac60b3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ac70f456-3e88-4cad-aebc-63a0aac60b36" xsi:nil="true"/>
    <lcf76f155ced4ddcb4097134ff3c332f xmlns="a6bca3de-1106-4eff-9cae-1a3c208444e6">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BE84CE7F-A72F-4E75-8174-491CF5FE023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6bca3de-1106-4eff-9cae-1a3c208444e6"/>
    <ds:schemaRef ds:uri="ac70f456-3e88-4cad-aebc-63a0aac60b3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AC34B31-7353-4357-814E-0E5916A110F2}">
  <ds:schemaRefs>
    <ds:schemaRef ds:uri="http://schemas.microsoft.com/sharepoint/v3/contenttype/forms"/>
  </ds:schemaRefs>
</ds:datastoreItem>
</file>

<file path=customXml/itemProps3.xml><?xml version="1.0" encoding="utf-8"?>
<ds:datastoreItem xmlns:ds="http://schemas.openxmlformats.org/officeDocument/2006/customXml" ds:itemID="{059B3369-3F0F-499C-9EE7-8EC46B6E8A79}">
  <ds:schemaRefs>
    <ds:schemaRef ds:uri="http://schemas.microsoft.com/office/2006/documentManagement/types"/>
    <ds:schemaRef ds:uri="http://purl.org/dc/terms/"/>
    <ds:schemaRef ds:uri="http://schemas.openxmlformats.org/package/2006/metadata/core-properties"/>
    <ds:schemaRef ds:uri="http://purl.org/dc/dcmitype/"/>
    <ds:schemaRef ds:uri="http://schemas.microsoft.com/office/infopath/2007/PartnerControls"/>
    <ds:schemaRef ds:uri="http://purl.org/dc/elements/1.1/"/>
    <ds:schemaRef ds:uri="http://schemas.microsoft.com/office/2006/metadata/properties"/>
    <ds:schemaRef ds:uri="ac70f456-3e88-4cad-aebc-63a0aac60b36"/>
    <ds:schemaRef ds:uri="a6bca3de-1106-4eff-9cae-1a3c208444e6"/>
    <ds:schemaRef ds:uri="http://www.w3.org/XML/1998/namespace"/>
  </ds:schemaRefs>
</ds:datastoreItem>
</file>

<file path=docMetadata/LabelInfo.xml><?xml version="1.0" encoding="utf-8"?>
<clbl:labelList xmlns:clbl="http://schemas.microsoft.com/office/2020/mipLabelMetadata">
  <clbl:label id="{f42aa342-8706-4288-bd11-ebb85995028c}" enabled="1" method="Standard" siteId="{72f988bf-86f1-41af-91ab-2d7cd011db47}" removed="0"/>
</clbl:labelList>
</file>

<file path=docProps/app.xml><?xml version="1.0" encoding="utf-8"?>
<Properties xmlns="http://schemas.openxmlformats.org/officeDocument/2006/extended-properties" xmlns:vt="http://schemas.openxmlformats.org/officeDocument/2006/docPropsVTypes">
  <Template/>
  <TotalTime>3211</TotalTime>
  <Words>1547</Words>
  <Application>Microsoft Office PowerPoint</Application>
  <PresentationFormat>Widescreen</PresentationFormat>
  <Paragraphs>217</Paragraphs>
  <Slides>21</Slides>
  <Notes>21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21</vt:i4>
      </vt:variant>
    </vt:vector>
  </HeadingPairs>
  <TitlesOfParts>
    <vt:vector size="29" baseType="lpstr">
      <vt:lpstr>Roboto Slab</vt:lpstr>
      <vt:lpstr>Arial</vt:lpstr>
      <vt:lpstr>Neue Haas Grotesk Text Pro</vt:lpstr>
      <vt:lpstr>PT Sans</vt:lpstr>
      <vt:lpstr>Trebuchet MS</vt:lpstr>
      <vt:lpstr>Century Gothic</vt:lpstr>
      <vt:lpstr>Calibri</vt:lpstr>
      <vt:lpstr>Iowa DOT</vt:lpstr>
      <vt:lpstr>Statewide Operations &amp; Intelligent Transportation Systems</vt:lpstr>
      <vt:lpstr>Highlights</vt:lpstr>
      <vt:lpstr>Transportation Systems Management &amp; Operations “TSMO”</vt:lpstr>
      <vt:lpstr>Traffic Management Center</vt:lpstr>
      <vt:lpstr>Traffic Management Center</vt:lpstr>
      <vt:lpstr>Traffic Incident Management</vt:lpstr>
      <vt:lpstr>Highway Helper Locations</vt:lpstr>
      <vt:lpstr>Highway Helper</vt:lpstr>
      <vt:lpstr>Towing Recovery Incentive Program (TRIP)</vt:lpstr>
      <vt:lpstr>Traveler Information</vt:lpstr>
      <vt:lpstr>Iowa 511 Usage</vt:lpstr>
      <vt:lpstr>Emergency Management</vt:lpstr>
      <vt:lpstr>Work Zone Management</vt:lpstr>
      <vt:lpstr>Cooperative/ Automated Transportation</vt:lpstr>
      <vt:lpstr>Intelligent Transportation Systems (ITS)</vt:lpstr>
      <vt:lpstr>Cameras (650)</vt:lpstr>
      <vt:lpstr>Dynamic Message Signs (DMS)</vt:lpstr>
      <vt:lpstr>Traffic Sensors (400   )</vt:lpstr>
      <vt:lpstr>Statewide INRIX Probe Data</vt:lpstr>
      <vt:lpstr>TSMO Self-Evaluation from December</vt:lpstr>
      <vt:lpstr>Key Takeaway</vt:lpstr>
    </vt:vector>
  </TitlesOfParts>
  <Company>Iowa Department of Transportation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creator>Meyer, Hillary</dc:creator>
  <cp:lastModifiedBy>Anderson, Stuart</cp:lastModifiedBy>
  <cp:revision>3</cp:revision>
  <dcterms:created xsi:type="dcterms:W3CDTF">2023-12-21T16:39:01Z</dcterms:created>
  <dcterms:modified xsi:type="dcterms:W3CDTF">2026-01-07T14:29:04Z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0x010100C4AD144923F6AB4FBCED63BDF2091D5C</vt:lpwstr>
  </property>
  <property fmtid="{D5CDD505-2E9C-101B-9397-08002B2CF9AE}" pid="3" name="MediaServiceImageTags">
    <vt:lpwstr/>
  </property>
  <property fmtid="{D5CDD505-2E9C-101B-9397-08002B2CF9AE}" pid="4" name="ArticulateGUID">
    <vt:lpwstr>6FB5558E-3215-4C3E-99A9-5E67875E08F7</vt:lpwstr>
  </property>
  <property fmtid="{D5CDD505-2E9C-101B-9397-08002B2CF9AE}" pid="5" name="ArticulatePath">
    <vt:lpwstr>Iowa-DOT-PPT-Template-Widescreen</vt:lpwstr>
  </property>
  <property fmtid="{D5CDD505-2E9C-101B-9397-08002B2CF9AE}" pid="6" name="MSIP_Label_0faac733-ded1-41e0-8ea6-961193f81247_Enabled">
    <vt:lpwstr>true</vt:lpwstr>
  </property>
  <property fmtid="{D5CDD505-2E9C-101B-9397-08002B2CF9AE}" pid="7" name="MSIP_Label_0faac733-ded1-41e0-8ea6-961193f81247_SetDate">
    <vt:lpwstr>2025-08-27T17:01:34Z</vt:lpwstr>
  </property>
  <property fmtid="{D5CDD505-2E9C-101B-9397-08002B2CF9AE}" pid="8" name="MSIP_Label_0faac733-ded1-41e0-8ea6-961193f81247_Method">
    <vt:lpwstr>Standard</vt:lpwstr>
  </property>
  <property fmtid="{D5CDD505-2E9C-101B-9397-08002B2CF9AE}" pid="9" name="MSIP_Label_0faac733-ded1-41e0-8ea6-961193f81247_Name">
    <vt:lpwstr>defa4170-0d19-0005-0004-bc88714345d2</vt:lpwstr>
  </property>
  <property fmtid="{D5CDD505-2E9C-101B-9397-08002B2CF9AE}" pid="10" name="MSIP_Label_0faac733-ded1-41e0-8ea6-961193f81247_SiteId">
    <vt:lpwstr>a1e65fcc-32fa-4fdd-8692-0cc2eb06676e</vt:lpwstr>
  </property>
  <property fmtid="{D5CDD505-2E9C-101B-9397-08002B2CF9AE}" pid="11" name="MSIP_Label_0faac733-ded1-41e0-8ea6-961193f81247_ActionId">
    <vt:lpwstr>2094912a-c439-44dd-aa10-0c3f491b8826</vt:lpwstr>
  </property>
  <property fmtid="{D5CDD505-2E9C-101B-9397-08002B2CF9AE}" pid="12" name="MSIP_Label_0faac733-ded1-41e0-8ea6-961193f81247_ContentBits">
    <vt:lpwstr>0</vt:lpwstr>
  </property>
</Properties>
</file>