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94" r:id="rId5"/>
  </p:sldIdLst>
  <p:sldSz cx="9144000" cy="6858000" type="screen4x3"/>
  <p:notesSz cx="6858000" cy="9144000"/>
  <p:embeddedFontLst>
    <p:embeddedFont>
      <p:font typeface="PT Sans" panose="020B0503020203020204" pitchFamily="34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1" autoAdjust="0"/>
    <p:restoredTop sz="94717" autoAdjust="0"/>
  </p:normalViewPr>
  <p:slideViewPr>
    <p:cSldViewPr snapToGrid="0">
      <p:cViewPr varScale="1">
        <p:scale>
          <a:sx n="111" d="100"/>
          <a:sy n="111" d="100"/>
        </p:scale>
        <p:origin x="159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696" y="105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mith, Jill" userId="29e762eb-bfaa-4b06-bb35-c749efdf03eb" providerId="ADAL" clId="{A6BF5C4E-3220-424F-97D5-7E93C8B83372}"/>
    <pc:docChg chg="modSld">
      <pc:chgData name="Smith, Jill" userId="29e762eb-bfaa-4b06-bb35-c749efdf03eb" providerId="ADAL" clId="{A6BF5C4E-3220-424F-97D5-7E93C8B83372}" dt="2026-01-30T15:42:30.812" v="2" actId="13926"/>
      <pc:docMkLst>
        <pc:docMk/>
      </pc:docMkLst>
      <pc:sldChg chg="modSp mod">
        <pc:chgData name="Smith, Jill" userId="29e762eb-bfaa-4b06-bb35-c749efdf03eb" providerId="ADAL" clId="{A6BF5C4E-3220-424F-97D5-7E93C8B83372}" dt="2026-01-30T15:42:30.812" v="2" actId="13926"/>
        <pc:sldMkLst>
          <pc:docMk/>
          <pc:sldMk cId="536419897" sldId="294"/>
        </pc:sldMkLst>
        <pc:graphicFrameChg chg="modGraphic">
          <ac:chgData name="Smith, Jill" userId="29e762eb-bfaa-4b06-bb35-c749efdf03eb" providerId="ADAL" clId="{A6BF5C4E-3220-424F-97D5-7E93C8B83372}" dt="2026-01-30T15:42:30.812" v="2" actId="13926"/>
          <ac:graphicFrameMkLst>
            <pc:docMk/>
            <pc:sldMk cId="536419897" sldId="294"/>
            <ac:graphicFrameMk id="6" creationId="{5DA9844F-641E-BA65-D6E7-1EF6ADC3A76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1/30/2026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me">
    <p:bg>
      <p:bgPr>
        <a:solidFill>
          <a:schemeClr val="bg1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DAF0714-05F3-0032-F5CA-3E9020090869}"/>
              </a:ext>
            </a:extLst>
          </p:cNvPr>
          <p:cNvSpPr>
            <a:spLocks/>
          </p:cNvSpPr>
          <p:nvPr userDrawn="1"/>
        </p:nvSpPr>
        <p:spPr>
          <a:xfrm rot="16200000">
            <a:off x="4120690" y="1833508"/>
            <a:ext cx="903803" cy="9145186"/>
          </a:xfrm>
          <a:custGeom>
            <a:avLst/>
            <a:gdLst>
              <a:gd name="connsiteX0" fmla="*/ 903803 w 903803"/>
              <a:gd name="connsiteY0" fmla="*/ 12193581 h 12193581"/>
              <a:gd name="connsiteX1" fmla="*/ 350824 w 903803"/>
              <a:gd name="connsiteY1" fmla="*/ 12192013 h 12193581"/>
              <a:gd name="connsiteX2" fmla="*/ 350824 w 903803"/>
              <a:gd name="connsiteY2" fmla="*/ 12192001 h 12193581"/>
              <a:gd name="connsiteX3" fmla="*/ 0 w 903803"/>
              <a:gd name="connsiteY3" fmla="*/ 12192001 h 12193581"/>
              <a:gd name="connsiteX4" fmla="*/ 1 w 903803"/>
              <a:gd name="connsiteY4" fmla="*/ 2 h 12193581"/>
              <a:gd name="connsiteX5" fmla="*/ 365759 w 903803"/>
              <a:gd name="connsiteY5" fmla="*/ 2 h 12193581"/>
              <a:gd name="connsiteX6" fmla="*/ 365759 w 903803"/>
              <a:gd name="connsiteY6" fmla="*/ 1533 h 12193581"/>
              <a:gd name="connsiteX7" fmla="*/ 903802 w 903803"/>
              <a:gd name="connsiteY7" fmla="*/ 0 h 12193581"/>
              <a:gd name="connsiteX8" fmla="*/ 365759 w 903803"/>
              <a:gd name="connsiteY8" fmla="*/ 6048638 h 12193581"/>
              <a:gd name="connsiteX9" fmla="*/ 365759 w 903803"/>
              <a:gd name="connsiteY9" fmla="*/ 6176118 h 12193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3803" h="12193581">
                <a:moveTo>
                  <a:pt x="903803" y="12193581"/>
                </a:moveTo>
                <a:lnTo>
                  <a:pt x="350824" y="12192013"/>
                </a:lnTo>
                <a:lnTo>
                  <a:pt x="350824" y="12192001"/>
                </a:lnTo>
                <a:lnTo>
                  <a:pt x="0" y="12192001"/>
                </a:lnTo>
                <a:lnTo>
                  <a:pt x="1" y="2"/>
                </a:lnTo>
                <a:lnTo>
                  <a:pt x="365759" y="2"/>
                </a:lnTo>
                <a:lnTo>
                  <a:pt x="365759" y="1533"/>
                </a:lnTo>
                <a:lnTo>
                  <a:pt x="903802" y="0"/>
                </a:lnTo>
                <a:lnTo>
                  <a:pt x="365759" y="6048638"/>
                </a:lnTo>
                <a:lnTo>
                  <a:pt x="365759" y="617611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" name="Content Placeholder 15">
            <a:extLst>
              <a:ext uri="{FF2B5EF4-FFF2-40B4-BE49-F238E27FC236}">
                <a16:creationId xmlns:a16="http://schemas.microsoft.com/office/drawing/2014/main" id="{A25AFECF-0C52-4AD9-7A75-9BDCD4CDC9EB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54380" y="1920240"/>
            <a:ext cx="7610952" cy="3752963"/>
          </a:xfrm>
          <a:prstGeom prst="rect">
            <a:avLst/>
          </a:prstGeom>
        </p:spPr>
        <p:txBody>
          <a:bodyPr/>
          <a:lstStyle>
            <a:lvl1pPr marL="214308" indent="-214308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spc="38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27424" indent="-169065">
              <a:spcBef>
                <a:spcPts val="45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01251" indent="-173827">
              <a:spcBef>
                <a:spcPts val="45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Click to add text</a:t>
            </a:r>
          </a:p>
          <a:p>
            <a:pPr lvl="2"/>
            <a:r>
              <a:rPr lang="en-US" dirty="0"/>
              <a:t>Click to add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BF6E8-FE26-DC6A-E66C-C899DECCA75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4383" y="1005840"/>
            <a:ext cx="7610951" cy="5742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spc="38" baseline="0">
                <a:solidFill>
                  <a:schemeClr val="accent1"/>
                </a:solidFill>
                <a:latin typeface="+mj-lt"/>
              </a:defRPr>
            </a:lvl1pPr>
            <a:lvl2pPr marL="342892" indent="0">
              <a:buNone/>
              <a:defRPr/>
            </a:lvl2pPr>
            <a:lvl3pPr marL="685783" indent="0">
              <a:buNone/>
              <a:defRPr/>
            </a:lvl3pPr>
            <a:lvl4pPr marL="1028675" indent="0">
              <a:buNone/>
              <a:defRPr/>
            </a:lvl4pPr>
            <a:lvl5pPr marL="1371566" indent="0">
              <a:buNone/>
              <a:defRPr/>
            </a:lvl5pPr>
          </a:lstStyle>
          <a:p>
            <a:pPr lvl="0"/>
            <a:r>
              <a:rPr lang="en-US" dirty="0"/>
              <a:t>Headline Here</a:t>
            </a:r>
          </a:p>
        </p:txBody>
      </p:sp>
    </p:spTree>
    <p:extLst>
      <p:ext uri="{BB962C8B-B14F-4D97-AF65-F5344CB8AC3E}">
        <p14:creationId xmlns:p14="http://schemas.microsoft.com/office/powerpoint/2010/main" val="330642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lor block">
    <p:bg>
      <p:bgPr>
        <a:solidFill>
          <a:schemeClr val="accent6">
            <a:lumMod val="20000"/>
            <a:lumOff val="80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44BD20-CD77-6297-5667-62E935197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b"/>
          <a:lstStyle>
            <a:lvl1pPr algn="r">
              <a:defRPr sz="600" spc="113" baseline="0">
                <a:solidFill>
                  <a:schemeClr val="tx2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175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580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_1">
    <p:bg>
      <p:bgPr>
        <a:solidFill>
          <a:schemeClr val="accent3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A322BF-82BA-C699-B774-DC0222F4B15C}"/>
              </a:ext>
            </a:extLst>
          </p:cNvPr>
          <p:cNvSpPr/>
          <p:nvPr userDrawn="1"/>
        </p:nvSpPr>
        <p:spPr>
          <a:xfrm>
            <a:off x="3515710" y="0"/>
            <a:ext cx="562829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FDC02647-34B5-00DF-A8EA-E7FC13A346D1}"/>
              </a:ext>
            </a:extLst>
          </p:cNvPr>
          <p:cNvSpPr/>
          <p:nvPr userDrawn="1"/>
        </p:nvSpPr>
        <p:spPr>
          <a:xfrm rot="16200000">
            <a:off x="548183" y="5100147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81888F90-00E8-869F-17D4-E6C8DB714F42}"/>
              </a:ext>
            </a:extLst>
          </p:cNvPr>
          <p:cNvSpPr/>
          <p:nvPr userDrawn="1"/>
        </p:nvSpPr>
        <p:spPr>
          <a:xfrm rot="16200000">
            <a:off x="548183" y="4461978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5E68AD97-B9A7-8FA7-0145-DF72EBC5F9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5709" y="0"/>
            <a:ext cx="5628084" cy="6858000"/>
          </a:xfrm>
          <a:prstGeom prst="rect">
            <a:avLst/>
          </a:prstGeom>
          <a:effectLst>
            <a:outerShdw blurRad="101600" dist="63500" dir="10800000" algn="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0F35FA-4C2D-7DE9-0605-69F5174A88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751" y="148931"/>
            <a:ext cx="1815611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73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_2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8BC479-7D9E-D5B0-195B-3338C7ADE0FB}"/>
              </a:ext>
            </a:extLst>
          </p:cNvPr>
          <p:cNvSpPr/>
          <p:nvPr userDrawn="1"/>
        </p:nvSpPr>
        <p:spPr>
          <a:xfrm>
            <a:off x="3515710" y="0"/>
            <a:ext cx="5628084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FDC02647-34B5-00DF-A8EA-E7FC13A346D1}"/>
              </a:ext>
            </a:extLst>
          </p:cNvPr>
          <p:cNvSpPr/>
          <p:nvPr userDrawn="1"/>
        </p:nvSpPr>
        <p:spPr>
          <a:xfrm rot="16200000">
            <a:off x="548183" y="5100147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81888F90-00E8-869F-17D4-E6C8DB714F42}"/>
              </a:ext>
            </a:extLst>
          </p:cNvPr>
          <p:cNvSpPr/>
          <p:nvPr userDrawn="1"/>
        </p:nvSpPr>
        <p:spPr>
          <a:xfrm rot="16200000">
            <a:off x="548183" y="4461978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6B84F1BA-DF39-6E64-7400-15BE49C7D2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5916" y="0"/>
            <a:ext cx="5628084" cy="6858000"/>
          </a:xfrm>
          <a:prstGeom prst="rect">
            <a:avLst/>
          </a:prstGeom>
          <a:effectLst>
            <a:outerShdw blurRad="101600" dist="63500" dir="10800000" algn="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DA75D3-401A-2409-F7C3-A7F58B4B62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751" y="148931"/>
            <a:ext cx="1815611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391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_3">
    <p:bg>
      <p:bgPr>
        <a:solidFill>
          <a:schemeClr val="accent2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398A732-26A8-A525-B413-7C704695F5B9}"/>
              </a:ext>
            </a:extLst>
          </p:cNvPr>
          <p:cNvSpPr/>
          <p:nvPr userDrawn="1"/>
        </p:nvSpPr>
        <p:spPr>
          <a:xfrm>
            <a:off x="3515710" y="0"/>
            <a:ext cx="5628084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FDC02647-34B5-00DF-A8EA-E7FC13A346D1}"/>
              </a:ext>
            </a:extLst>
          </p:cNvPr>
          <p:cNvSpPr/>
          <p:nvPr userDrawn="1"/>
        </p:nvSpPr>
        <p:spPr>
          <a:xfrm rot="16200000">
            <a:off x="548183" y="5100147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81888F90-00E8-869F-17D4-E6C8DB714F42}"/>
              </a:ext>
            </a:extLst>
          </p:cNvPr>
          <p:cNvSpPr/>
          <p:nvPr userDrawn="1"/>
        </p:nvSpPr>
        <p:spPr>
          <a:xfrm rot="16200000">
            <a:off x="548183" y="4461978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6DA5683-EC86-E73C-75F8-1505F0EE50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5916" y="0"/>
            <a:ext cx="5628084" cy="6858000"/>
          </a:xfrm>
          <a:prstGeom prst="rect">
            <a:avLst/>
          </a:prstGeom>
          <a:effectLst>
            <a:outerShdw blurRad="101600" dist="63500" dir="10800000" algn="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C1EB37-8D59-DED8-DBB7-CB8BAB82B1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751" y="148931"/>
            <a:ext cx="1815611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847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_4">
    <p:bg>
      <p:bgPr>
        <a:solidFill>
          <a:schemeClr val="accent6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C1E08E-31F3-0870-CE34-1BE1FD668A98}"/>
              </a:ext>
            </a:extLst>
          </p:cNvPr>
          <p:cNvSpPr/>
          <p:nvPr userDrawn="1"/>
        </p:nvSpPr>
        <p:spPr>
          <a:xfrm>
            <a:off x="3515710" y="0"/>
            <a:ext cx="562808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FDC02647-34B5-00DF-A8EA-E7FC13A346D1}"/>
              </a:ext>
            </a:extLst>
          </p:cNvPr>
          <p:cNvSpPr/>
          <p:nvPr userDrawn="1"/>
        </p:nvSpPr>
        <p:spPr>
          <a:xfrm rot="16200000">
            <a:off x="548183" y="5100147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81888F90-00E8-869F-17D4-E6C8DB714F42}"/>
              </a:ext>
            </a:extLst>
          </p:cNvPr>
          <p:cNvSpPr/>
          <p:nvPr userDrawn="1"/>
        </p:nvSpPr>
        <p:spPr>
          <a:xfrm rot="16200000">
            <a:off x="548183" y="4461978"/>
            <a:ext cx="2419349" cy="3515710"/>
          </a:xfrm>
          <a:prstGeom prst="chevron">
            <a:avLst>
              <a:gd name="adj" fmla="val 47999"/>
            </a:avLst>
          </a:prstGeom>
          <a:solidFill>
            <a:schemeClr val="bg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0946A1BC-3827-B021-D2CE-5ED3AD4C7E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15709" y="0"/>
            <a:ext cx="5628084" cy="6858000"/>
          </a:xfrm>
          <a:prstGeom prst="rect">
            <a:avLst/>
          </a:prstGeom>
          <a:effectLst>
            <a:outerShdw blurRad="101600" dist="63500" dir="10800000" algn="r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E0B674-D7D1-CC13-680A-E1945A0AFF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5751" y="148931"/>
            <a:ext cx="1815611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96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block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353CF9D-DF5C-B6A2-D308-E8A5E24C7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b"/>
          <a:lstStyle>
            <a:lvl1pPr algn="r">
              <a:defRPr sz="600" spc="113" baseline="0">
                <a:solidFill>
                  <a:schemeClr val="bg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487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 block">
    <p:bg>
      <p:bgPr>
        <a:solidFill>
          <a:schemeClr val="accent2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FBC4E-A834-3A9B-8A81-BDBC0D6422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b"/>
          <a:lstStyle>
            <a:lvl1pPr algn="r">
              <a:defRPr sz="600" spc="113" baseline="0">
                <a:solidFill>
                  <a:schemeClr val="tx2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192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 block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796CDC-3154-4ACA-A920-8CBE431C2A1A}"/>
              </a:ext>
            </a:extLst>
          </p:cNvPr>
          <p:cNvSpPr/>
          <p:nvPr userDrawn="1"/>
        </p:nvSpPr>
        <p:spPr>
          <a:xfrm>
            <a:off x="2" y="0"/>
            <a:ext cx="351571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67448-4435-D20A-B854-D1F45E345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b"/>
          <a:lstStyle>
            <a:lvl1pPr algn="r">
              <a:defRPr sz="600" spc="113" baseline="0">
                <a:solidFill>
                  <a:schemeClr val="tx2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02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4571705-2E20-024A-15CB-E3138EDEC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410" y="6356355"/>
            <a:ext cx="2191106" cy="365125"/>
          </a:xfrm>
          <a:prstGeom prst="rect">
            <a:avLst/>
          </a:prstGeom>
        </p:spPr>
        <p:txBody>
          <a:bodyPr lIns="0" rIns="0" anchor="ctr"/>
          <a:lstStyle>
            <a:lvl1pPr algn="l">
              <a:defRPr sz="600" spc="113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30EE630-9E25-FA1D-173D-B34329DA9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2759" y="6356355"/>
            <a:ext cx="883814" cy="365125"/>
          </a:xfrm>
          <a:prstGeom prst="rect">
            <a:avLst/>
          </a:prstGeom>
        </p:spPr>
        <p:txBody>
          <a:bodyPr lIns="0" rIns="0" anchor="ctr"/>
          <a:lstStyle>
            <a:lvl1pPr algn="r">
              <a:defRPr sz="600" spc="113" baseline="0">
                <a:solidFill>
                  <a:schemeClr val="bg1"/>
                </a:solidFill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6DC42EE-F50F-A0F2-4A16-29C98B968ECC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7810" y="148931"/>
            <a:ext cx="1815614" cy="4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49" r:id="rId2"/>
    <p:sldLayoutId id="2147483680" r:id="rId3"/>
    <p:sldLayoutId id="2147483681" r:id="rId4"/>
    <p:sldLayoutId id="2147483682" r:id="rId5"/>
    <p:sldLayoutId id="2147483683" r:id="rId6"/>
    <p:sldLayoutId id="2147483655" r:id="rId7"/>
    <p:sldLayoutId id="2147483668" r:id="rId8"/>
    <p:sldLayoutId id="2147483669" r:id="rId9"/>
    <p:sldLayoutId id="2147483670" r:id="rId10"/>
  </p:sldLayoutIdLs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30">
            <a:extLst>
              <a:ext uri="{FF2B5EF4-FFF2-40B4-BE49-F238E27FC236}">
                <a16:creationId xmlns:a16="http://schemas.microsoft.com/office/drawing/2014/main" id="{9105C288-5F27-7E1E-F33A-E76F34C27B0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5400000" flipH="1">
            <a:off x="2079043" y="4001765"/>
            <a:ext cx="422330" cy="4580413"/>
          </a:xfrm>
          <a:custGeom>
            <a:avLst/>
            <a:gdLst>
              <a:gd name="connsiteX0" fmla="*/ 0 w 508884"/>
              <a:gd name="connsiteY0" fmla="*/ 4908336 h 4908336"/>
              <a:gd name="connsiteX1" fmla="*/ 254442 w 508884"/>
              <a:gd name="connsiteY1" fmla="*/ 0 h 4908336"/>
              <a:gd name="connsiteX2" fmla="*/ 508884 w 508884"/>
              <a:gd name="connsiteY2" fmla="*/ 4908336 h 4908336"/>
              <a:gd name="connsiteX3" fmla="*/ 0 w 508884"/>
              <a:gd name="connsiteY3" fmla="*/ 4908336 h 4908336"/>
              <a:gd name="connsiteX0" fmla="*/ 63610 w 572494"/>
              <a:gd name="connsiteY0" fmla="*/ 4924239 h 4924239"/>
              <a:gd name="connsiteX1" fmla="*/ 0 w 572494"/>
              <a:gd name="connsiteY1" fmla="*/ 0 h 4924239"/>
              <a:gd name="connsiteX2" fmla="*/ 572494 w 572494"/>
              <a:gd name="connsiteY2" fmla="*/ 4924239 h 4924239"/>
              <a:gd name="connsiteX3" fmla="*/ 63610 w 572494"/>
              <a:gd name="connsiteY3" fmla="*/ 4924239 h 4924239"/>
              <a:gd name="connsiteX0" fmla="*/ 63610 w 580447"/>
              <a:gd name="connsiteY0" fmla="*/ 4924239 h 4924241"/>
              <a:gd name="connsiteX1" fmla="*/ 0 w 580447"/>
              <a:gd name="connsiteY1" fmla="*/ 0 h 4924241"/>
              <a:gd name="connsiteX2" fmla="*/ 580447 w 580447"/>
              <a:gd name="connsiteY2" fmla="*/ 4924241 h 4924241"/>
              <a:gd name="connsiteX3" fmla="*/ 63610 w 580447"/>
              <a:gd name="connsiteY3" fmla="*/ 4924239 h 4924241"/>
              <a:gd name="connsiteX0" fmla="*/ 0 w 1161888"/>
              <a:gd name="connsiteY0" fmla="*/ 4932672 h 4932672"/>
              <a:gd name="connsiteX1" fmla="*/ 581441 w 1161888"/>
              <a:gd name="connsiteY1" fmla="*/ 0 h 4932672"/>
              <a:gd name="connsiteX2" fmla="*/ 1161888 w 1161888"/>
              <a:gd name="connsiteY2" fmla="*/ 4924241 h 4932672"/>
              <a:gd name="connsiteX3" fmla="*/ 0 w 1161888"/>
              <a:gd name="connsiteY3" fmla="*/ 4932672 h 4932672"/>
              <a:gd name="connsiteX0" fmla="*/ 0 w 592483"/>
              <a:gd name="connsiteY0" fmla="*/ 4932672 h 4932672"/>
              <a:gd name="connsiteX1" fmla="*/ 12036 w 592483"/>
              <a:gd name="connsiteY1" fmla="*/ 0 h 4932672"/>
              <a:gd name="connsiteX2" fmla="*/ 592483 w 592483"/>
              <a:gd name="connsiteY2" fmla="*/ 4924241 h 4932672"/>
              <a:gd name="connsiteX3" fmla="*/ 0 w 592483"/>
              <a:gd name="connsiteY3" fmla="*/ 4932672 h 4932672"/>
              <a:gd name="connsiteX0" fmla="*/ 68354 w 580447"/>
              <a:gd name="connsiteY0" fmla="*/ 4902481 h 4924241"/>
              <a:gd name="connsiteX1" fmla="*/ 0 w 580447"/>
              <a:gd name="connsiteY1" fmla="*/ 0 h 4924241"/>
              <a:gd name="connsiteX2" fmla="*/ 580447 w 580447"/>
              <a:gd name="connsiteY2" fmla="*/ 4924241 h 4924241"/>
              <a:gd name="connsiteX3" fmla="*/ 68354 w 580447"/>
              <a:gd name="connsiteY3" fmla="*/ 4902481 h 4924241"/>
              <a:gd name="connsiteX0" fmla="*/ 3039 w 580447"/>
              <a:gd name="connsiteY0" fmla="*/ 4927642 h 4927642"/>
              <a:gd name="connsiteX1" fmla="*/ 0 w 580447"/>
              <a:gd name="connsiteY1" fmla="*/ 0 h 4927642"/>
              <a:gd name="connsiteX2" fmla="*/ 580447 w 580447"/>
              <a:gd name="connsiteY2" fmla="*/ 4924241 h 4927642"/>
              <a:gd name="connsiteX3" fmla="*/ 3039 w 580447"/>
              <a:gd name="connsiteY3" fmla="*/ 4927642 h 4927642"/>
              <a:gd name="connsiteX0" fmla="*/ 3039 w 580447"/>
              <a:gd name="connsiteY0" fmla="*/ 4937204 h 4937204"/>
              <a:gd name="connsiteX1" fmla="*/ 0 w 580447"/>
              <a:gd name="connsiteY1" fmla="*/ 0 h 4937204"/>
              <a:gd name="connsiteX2" fmla="*/ 580447 w 580447"/>
              <a:gd name="connsiteY2" fmla="*/ 4924241 h 4937204"/>
              <a:gd name="connsiteX3" fmla="*/ 3039 w 580447"/>
              <a:gd name="connsiteY3" fmla="*/ 4937204 h 4937204"/>
              <a:gd name="connsiteX0" fmla="*/ 14813 w 592221"/>
              <a:gd name="connsiteY0" fmla="*/ 5063201 h 5063201"/>
              <a:gd name="connsiteX1" fmla="*/ 0 w 592221"/>
              <a:gd name="connsiteY1" fmla="*/ 0 h 5063201"/>
              <a:gd name="connsiteX2" fmla="*/ 592221 w 592221"/>
              <a:gd name="connsiteY2" fmla="*/ 5050238 h 5063201"/>
              <a:gd name="connsiteX3" fmla="*/ 14813 w 592221"/>
              <a:gd name="connsiteY3" fmla="*/ 5063201 h 5063201"/>
              <a:gd name="connsiteX0" fmla="*/ 14813 w 592221"/>
              <a:gd name="connsiteY0" fmla="*/ 5027198 h 5027198"/>
              <a:gd name="connsiteX1" fmla="*/ 0 w 592221"/>
              <a:gd name="connsiteY1" fmla="*/ 0 h 5027198"/>
              <a:gd name="connsiteX2" fmla="*/ 592221 w 592221"/>
              <a:gd name="connsiteY2" fmla="*/ 5014235 h 5027198"/>
              <a:gd name="connsiteX3" fmla="*/ 14813 w 592221"/>
              <a:gd name="connsiteY3" fmla="*/ 5027198 h 5027198"/>
              <a:gd name="connsiteX0" fmla="*/ 661 w 607505"/>
              <a:gd name="connsiteY0" fmla="*/ 5021201 h 5021201"/>
              <a:gd name="connsiteX1" fmla="*/ 15284 w 607505"/>
              <a:gd name="connsiteY1" fmla="*/ 0 h 5021201"/>
              <a:gd name="connsiteX2" fmla="*/ 607505 w 607505"/>
              <a:gd name="connsiteY2" fmla="*/ 5014235 h 5021201"/>
              <a:gd name="connsiteX3" fmla="*/ 661 w 607505"/>
              <a:gd name="connsiteY3" fmla="*/ 5021201 h 5021201"/>
              <a:gd name="connsiteX0" fmla="*/ 808 w 607652"/>
              <a:gd name="connsiteY0" fmla="*/ 5028682 h 5028682"/>
              <a:gd name="connsiteX1" fmla="*/ 10438 w 607652"/>
              <a:gd name="connsiteY1" fmla="*/ 0 h 5028682"/>
              <a:gd name="connsiteX2" fmla="*/ 607652 w 607652"/>
              <a:gd name="connsiteY2" fmla="*/ 5021716 h 5028682"/>
              <a:gd name="connsiteX3" fmla="*/ 808 w 607652"/>
              <a:gd name="connsiteY3" fmla="*/ 5028682 h 5028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7652" h="5028682">
                <a:moveTo>
                  <a:pt x="808" y="5028682"/>
                </a:moveTo>
                <a:cubicBezTo>
                  <a:pt x="-4130" y="3340948"/>
                  <a:pt x="15376" y="1687734"/>
                  <a:pt x="10438" y="0"/>
                </a:cubicBezTo>
                <a:lnTo>
                  <a:pt x="607652" y="5021716"/>
                </a:lnTo>
                <a:lnTo>
                  <a:pt x="808" y="502868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Isosceles Triangle 30">
            <a:extLst>
              <a:ext uri="{FF2B5EF4-FFF2-40B4-BE49-F238E27FC236}">
                <a16:creationId xmlns:a16="http://schemas.microsoft.com/office/drawing/2014/main" id="{BF61A34B-1C6E-5267-0E65-28EB3773B1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6642628" y="4001762"/>
            <a:ext cx="422330" cy="4580417"/>
          </a:xfrm>
          <a:custGeom>
            <a:avLst/>
            <a:gdLst>
              <a:gd name="connsiteX0" fmla="*/ 0 w 508884"/>
              <a:gd name="connsiteY0" fmla="*/ 4908336 h 4908336"/>
              <a:gd name="connsiteX1" fmla="*/ 254442 w 508884"/>
              <a:gd name="connsiteY1" fmla="*/ 0 h 4908336"/>
              <a:gd name="connsiteX2" fmla="*/ 508884 w 508884"/>
              <a:gd name="connsiteY2" fmla="*/ 4908336 h 4908336"/>
              <a:gd name="connsiteX3" fmla="*/ 0 w 508884"/>
              <a:gd name="connsiteY3" fmla="*/ 4908336 h 4908336"/>
              <a:gd name="connsiteX0" fmla="*/ 63610 w 572494"/>
              <a:gd name="connsiteY0" fmla="*/ 4924239 h 4924239"/>
              <a:gd name="connsiteX1" fmla="*/ 0 w 572494"/>
              <a:gd name="connsiteY1" fmla="*/ 0 h 4924239"/>
              <a:gd name="connsiteX2" fmla="*/ 572494 w 572494"/>
              <a:gd name="connsiteY2" fmla="*/ 4924239 h 4924239"/>
              <a:gd name="connsiteX3" fmla="*/ 63610 w 572494"/>
              <a:gd name="connsiteY3" fmla="*/ 4924239 h 4924239"/>
              <a:gd name="connsiteX0" fmla="*/ 63610 w 580447"/>
              <a:gd name="connsiteY0" fmla="*/ 4924239 h 4924241"/>
              <a:gd name="connsiteX1" fmla="*/ 0 w 580447"/>
              <a:gd name="connsiteY1" fmla="*/ 0 h 4924241"/>
              <a:gd name="connsiteX2" fmla="*/ 580447 w 580447"/>
              <a:gd name="connsiteY2" fmla="*/ 4924241 h 4924241"/>
              <a:gd name="connsiteX3" fmla="*/ 63610 w 580447"/>
              <a:gd name="connsiteY3" fmla="*/ 4924239 h 4924241"/>
              <a:gd name="connsiteX0" fmla="*/ 0 w 1161888"/>
              <a:gd name="connsiteY0" fmla="*/ 4932672 h 4932672"/>
              <a:gd name="connsiteX1" fmla="*/ 581441 w 1161888"/>
              <a:gd name="connsiteY1" fmla="*/ 0 h 4932672"/>
              <a:gd name="connsiteX2" fmla="*/ 1161888 w 1161888"/>
              <a:gd name="connsiteY2" fmla="*/ 4924241 h 4932672"/>
              <a:gd name="connsiteX3" fmla="*/ 0 w 1161888"/>
              <a:gd name="connsiteY3" fmla="*/ 4932672 h 4932672"/>
              <a:gd name="connsiteX0" fmla="*/ 0 w 592483"/>
              <a:gd name="connsiteY0" fmla="*/ 4932672 h 4932672"/>
              <a:gd name="connsiteX1" fmla="*/ 12036 w 592483"/>
              <a:gd name="connsiteY1" fmla="*/ 0 h 4932672"/>
              <a:gd name="connsiteX2" fmla="*/ 592483 w 592483"/>
              <a:gd name="connsiteY2" fmla="*/ 4924241 h 4932672"/>
              <a:gd name="connsiteX3" fmla="*/ 0 w 592483"/>
              <a:gd name="connsiteY3" fmla="*/ 4932672 h 4932672"/>
              <a:gd name="connsiteX0" fmla="*/ 68354 w 580447"/>
              <a:gd name="connsiteY0" fmla="*/ 4902481 h 4924241"/>
              <a:gd name="connsiteX1" fmla="*/ 0 w 580447"/>
              <a:gd name="connsiteY1" fmla="*/ 0 h 4924241"/>
              <a:gd name="connsiteX2" fmla="*/ 580447 w 580447"/>
              <a:gd name="connsiteY2" fmla="*/ 4924241 h 4924241"/>
              <a:gd name="connsiteX3" fmla="*/ 68354 w 580447"/>
              <a:gd name="connsiteY3" fmla="*/ 4902481 h 4924241"/>
              <a:gd name="connsiteX0" fmla="*/ 3039 w 580447"/>
              <a:gd name="connsiteY0" fmla="*/ 4927642 h 4927642"/>
              <a:gd name="connsiteX1" fmla="*/ 0 w 580447"/>
              <a:gd name="connsiteY1" fmla="*/ 0 h 4927642"/>
              <a:gd name="connsiteX2" fmla="*/ 580447 w 580447"/>
              <a:gd name="connsiteY2" fmla="*/ 4924241 h 4927642"/>
              <a:gd name="connsiteX3" fmla="*/ 3039 w 580447"/>
              <a:gd name="connsiteY3" fmla="*/ 4927642 h 4927642"/>
              <a:gd name="connsiteX0" fmla="*/ 3039 w 580447"/>
              <a:gd name="connsiteY0" fmla="*/ 4937204 h 4937204"/>
              <a:gd name="connsiteX1" fmla="*/ 0 w 580447"/>
              <a:gd name="connsiteY1" fmla="*/ 0 h 4937204"/>
              <a:gd name="connsiteX2" fmla="*/ 580447 w 580447"/>
              <a:gd name="connsiteY2" fmla="*/ 4924241 h 4937204"/>
              <a:gd name="connsiteX3" fmla="*/ 3039 w 580447"/>
              <a:gd name="connsiteY3" fmla="*/ 4937204 h 4937204"/>
              <a:gd name="connsiteX0" fmla="*/ 14813 w 592221"/>
              <a:gd name="connsiteY0" fmla="*/ 5063201 h 5063201"/>
              <a:gd name="connsiteX1" fmla="*/ 0 w 592221"/>
              <a:gd name="connsiteY1" fmla="*/ 0 h 5063201"/>
              <a:gd name="connsiteX2" fmla="*/ 592221 w 592221"/>
              <a:gd name="connsiteY2" fmla="*/ 5050238 h 5063201"/>
              <a:gd name="connsiteX3" fmla="*/ 14813 w 592221"/>
              <a:gd name="connsiteY3" fmla="*/ 5063201 h 5063201"/>
              <a:gd name="connsiteX0" fmla="*/ 14813 w 592221"/>
              <a:gd name="connsiteY0" fmla="*/ 5027198 h 5027198"/>
              <a:gd name="connsiteX1" fmla="*/ 0 w 592221"/>
              <a:gd name="connsiteY1" fmla="*/ 0 h 5027198"/>
              <a:gd name="connsiteX2" fmla="*/ 592221 w 592221"/>
              <a:gd name="connsiteY2" fmla="*/ 5014235 h 5027198"/>
              <a:gd name="connsiteX3" fmla="*/ 14813 w 592221"/>
              <a:gd name="connsiteY3" fmla="*/ 5027198 h 5027198"/>
              <a:gd name="connsiteX0" fmla="*/ 661 w 607505"/>
              <a:gd name="connsiteY0" fmla="*/ 5021201 h 5021201"/>
              <a:gd name="connsiteX1" fmla="*/ 15284 w 607505"/>
              <a:gd name="connsiteY1" fmla="*/ 0 h 5021201"/>
              <a:gd name="connsiteX2" fmla="*/ 607505 w 607505"/>
              <a:gd name="connsiteY2" fmla="*/ 5014235 h 5021201"/>
              <a:gd name="connsiteX3" fmla="*/ 661 w 607505"/>
              <a:gd name="connsiteY3" fmla="*/ 5021201 h 5021201"/>
              <a:gd name="connsiteX0" fmla="*/ 808 w 607652"/>
              <a:gd name="connsiteY0" fmla="*/ 5028682 h 5028682"/>
              <a:gd name="connsiteX1" fmla="*/ 10438 w 607652"/>
              <a:gd name="connsiteY1" fmla="*/ 0 h 5028682"/>
              <a:gd name="connsiteX2" fmla="*/ 607652 w 607652"/>
              <a:gd name="connsiteY2" fmla="*/ 5021716 h 5028682"/>
              <a:gd name="connsiteX3" fmla="*/ 808 w 607652"/>
              <a:gd name="connsiteY3" fmla="*/ 5028682 h 5028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7652" h="5028682">
                <a:moveTo>
                  <a:pt x="808" y="5028682"/>
                </a:moveTo>
                <a:cubicBezTo>
                  <a:pt x="-4130" y="3340948"/>
                  <a:pt x="15376" y="1687734"/>
                  <a:pt x="10438" y="0"/>
                </a:cubicBezTo>
                <a:lnTo>
                  <a:pt x="607652" y="5021716"/>
                </a:lnTo>
                <a:lnTo>
                  <a:pt x="808" y="5028682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E3EFBBB-53F4-367B-A35E-57A4E3970BF5}"/>
              </a:ext>
            </a:extLst>
          </p:cNvPr>
          <p:cNvSpPr txBox="1">
            <a:spLocks/>
          </p:cNvSpPr>
          <p:nvPr/>
        </p:nvSpPr>
        <p:spPr>
          <a:xfrm>
            <a:off x="1313897" y="889473"/>
            <a:ext cx="6445188" cy="93044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1" kern="1200" spc="1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US" sz="2400" dirty="0"/>
              <a:t>Potential Commission Meeting Dates</a:t>
            </a:r>
          </a:p>
          <a:p>
            <a:pPr algn="ctr"/>
            <a:r>
              <a:rPr lang="en-US" sz="2400" dirty="0"/>
              <a:t>July 2026 through June 2027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A9844F-641E-BA65-D6E7-1EF6ADC3A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735674"/>
              </p:ext>
            </p:extLst>
          </p:nvPr>
        </p:nvGraphicFramePr>
        <p:xfrm>
          <a:off x="485312" y="1905149"/>
          <a:ext cx="7966230" cy="289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9034">
                  <a:extLst>
                    <a:ext uri="{9D8B030D-6E8A-4147-A177-3AD203B41FA5}">
                      <a16:colId xmlns:a16="http://schemas.microsoft.com/office/drawing/2014/main" val="2155466735"/>
                    </a:ext>
                  </a:extLst>
                </a:gridCol>
                <a:gridCol w="3977196">
                  <a:extLst>
                    <a:ext uri="{9D8B030D-6E8A-4147-A177-3AD203B41FA5}">
                      <a16:colId xmlns:a16="http://schemas.microsoft.com/office/drawing/2014/main" val="11777794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40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baseline="0" dirty="0"/>
                        <a:t>January  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335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August 10/11 (tour)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February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27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01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October 12/13 (tour)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March 18 (workshop only – virtual)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851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trike="noStrike" baseline="0" dirty="0"/>
                        <a:t>November 10</a:t>
                      </a:r>
                      <a:endParaRPr lang="en-US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April 12/13 (tour)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941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December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44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June 7/8 (tour)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448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64198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2"/>
</p:tagLst>
</file>

<file path=ppt/theme/theme1.xml><?xml version="1.0" encoding="utf-8"?>
<a:theme xmlns:a="http://schemas.openxmlformats.org/drawingml/2006/main" name="Office Theme">
  <a:themeElements>
    <a:clrScheme name="New Iowa Branding">
      <a:dk1>
        <a:sysClr val="windowText" lastClr="000000"/>
      </a:dk1>
      <a:lt1>
        <a:sysClr val="window" lastClr="FFFFFF"/>
      </a:lt1>
      <a:dk2>
        <a:srgbClr val="4D4D4F"/>
      </a:dk2>
      <a:lt2>
        <a:srgbClr val="BFBFBF"/>
      </a:lt2>
      <a:accent1>
        <a:srgbClr val="03617A"/>
      </a:accent1>
      <a:accent2>
        <a:srgbClr val="C6D667"/>
      </a:accent2>
      <a:accent3>
        <a:srgbClr val="E0A624"/>
      </a:accent3>
      <a:accent4>
        <a:srgbClr val="19405B"/>
      </a:accent4>
      <a:accent5>
        <a:srgbClr val="70C8B8"/>
      </a:accent5>
      <a:accent6>
        <a:srgbClr val="2A6357"/>
      </a:accent6>
      <a:hlink>
        <a:srgbClr val="1C5DBA"/>
      </a:hlink>
      <a:folHlink>
        <a:srgbClr val="694B5F"/>
      </a:folHlink>
    </a:clrScheme>
    <a:fontScheme name="Iowa DOT">
      <a:majorFont>
        <a:latin typeface="Neue Haas Grotesk Text Pro"/>
        <a:ea typeface=""/>
        <a:cs typeface=""/>
      </a:majorFont>
      <a:minorFont>
        <a:latin typeface="PT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odern Conference PPT_TM78544816_Win32_JC_v2.potx" id="{35CB27CA-E61E-4531-88B2-D5572B8A3A01}" vid="{854ED03E-8373-4C81-B2CB-0118884FF5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1DE3569-F02A-48B1-8F6E-F11E8BF870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C34B31-7353-4357-814E-0E5916A110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9B3369-3F0F-499C-9EE7-8EC46B6E8A79}">
  <ds:schemaRefs>
    <ds:schemaRef ds:uri="http://schemas.microsoft.com/sharepoint/v3"/>
    <ds:schemaRef ds:uri="230e9df3-be65-4c73-a93b-d1236ebd677e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dcmitype/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Modern conference presentation</Template>
  <TotalTime>13338</TotalTime>
  <Words>55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PT Sans</vt:lpstr>
      <vt:lpstr>Office Theme</vt:lpstr>
      <vt:lpstr>PowerPoint Presentation</vt:lpstr>
    </vt:vector>
  </TitlesOfParts>
  <Company>Iowa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Meyer, Hillary</dc:creator>
  <cp:lastModifiedBy>Smith, Jill</cp:lastModifiedBy>
  <cp:revision>83</cp:revision>
  <cp:lastPrinted>2025-02-04T17:43:51Z</cp:lastPrinted>
  <dcterms:created xsi:type="dcterms:W3CDTF">2023-12-21T16:39:01Z</dcterms:created>
  <dcterms:modified xsi:type="dcterms:W3CDTF">2026-01-30T15:42:31Z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ArticulateGUID">
    <vt:lpwstr>9DFC2674-CBAD-4243-8E3F-A62D1A9F64C9</vt:lpwstr>
  </property>
  <property fmtid="{D5CDD505-2E9C-101B-9397-08002B2CF9AE}" pid="5" name="ArticulatePath">
    <vt:lpwstr>Iowa-DOT-PPT-Template-Standard</vt:lpwstr>
  </property>
  <property fmtid="{D5CDD505-2E9C-101B-9397-08002B2CF9AE}" pid="6" name="MSIP_Label_0faac733-ded1-41e0-8ea6-961193f81247_Enabled">
    <vt:lpwstr>true</vt:lpwstr>
  </property>
  <property fmtid="{D5CDD505-2E9C-101B-9397-08002B2CF9AE}" pid="7" name="MSIP_Label_0faac733-ded1-41e0-8ea6-961193f81247_SetDate">
    <vt:lpwstr>2026-01-28T14:48:09Z</vt:lpwstr>
  </property>
  <property fmtid="{D5CDD505-2E9C-101B-9397-08002B2CF9AE}" pid="8" name="MSIP_Label_0faac733-ded1-41e0-8ea6-961193f81247_Method">
    <vt:lpwstr>Standard</vt:lpwstr>
  </property>
  <property fmtid="{D5CDD505-2E9C-101B-9397-08002B2CF9AE}" pid="9" name="MSIP_Label_0faac733-ded1-41e0-8ea6-961193f81247_Name">
    <vt:lpwstr>defa4170-0d19-0005-0004-bc88714345d2</vt:lpwstr>
  </property>
  <property fmtid="{D5CDD505-2E9C-101B-9397-08002B2CF9AE}" pid="10" name="MSIP_Label_0faac733-ded1-41e0-8ea6-961193f81247_SiteId">
    <vt:lpwstr>a1e65fcc-32fa-4fdd-8692-0cc2eb06676e</vt:lpwstr>
  </property>
  <property fmtid="{D5CDD505-2E9C-101B-9397-08002B2CF9AE}" pid="11" name="MSIP_Label_0faac733-ded1-41e0-8ea6-961193f81247_ActionId">
    <vt:lpwstr>eac3d1e6-455d-4c4b-a605-ffec42ba3e29</vt:lpwstr>
  </property>
  <property fmtid="{D5CDD505-2E9C-101B-9397-08002B2CF9AE}" pid="12" name="MSIP_Label_0faac733-ded1-41e0-8ea6-961193f81247_ContentBits">
    <vt:lpwstr>0</vt:lpwstr>
  </property>
  <property fmtid="{D5CDD505-2E9C-101B-9397-08002B2CF9AE}" pid="13" name="MSIP_Label_0faac733-ded1-41e0-8ea6-961193f81247_Tag">
    <vt:lpwstr>10, 3, 0, 1</vt:lpwstr>
  </property>
</Properties>
</file>