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4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$84.1m</c:v>
                </c:pt>
                <c:pt idx="1">
                  <c:v>PRF Receipts $5.9m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603.5</c:v>
                </c:pt>
                <c:pt idx="1">
                  <c:v>482.2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$84.1m</c:v>
                </c:pt>
                <c:pt idx="1">
                  <c:v>PRF Receipts $5.9m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687.6</c:v>
                </c:pt>
                <c:pt idx="1">
                  <c:v>476.3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2319733500973"/>
          <c:y val="0.1447715434104695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3-4DAB-BF8F-D58CF4F756C9}"/>
                </c:ext>
              </c:extLst>
            </c:dLbl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F3-4DAB-BF8F-D58CF4F756C9}"/>
                </c:ext>
              </c:extLst>
            </c:dLbl>
            <c:dLbl>
              <c:idx val="3"/>
              <c:layout>
                <c:manualLayout>
                  <c:x val="8.4665350704389887E-3"/>
                  <c:y val="5.0317056971535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33023342219735E-2"/>
                      <c:h val="0.12533356742669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(December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(January 2026)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-37.4</c:v>
                </c:pt>
                <c:pt idx="1">
                  <c:v>5.9</c:v>
                </c:pt>
                <c:pt idx="2">
                  <c:v>84.1</c:v>
                </c:pt>
                <c:pt idx="3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3720" y="0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10,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454" y="5950193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01333"/>
              </p:ext>
            </p:extLst>
          </p:nvPr>
        </p:nvGraphicFramePr>
        <p:xfrm>
          <a:off x="3770488" y="1559681"/>
          <a:ext cx="5244116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(December)            $476.3m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(December)            $482.2m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(January)            $687.6m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(January)            $603.5m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8776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(December 2025)    ($37.4m)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PRF Receipts     Difference                    $5.9m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Project Letting  Difference                   $84.1m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(January 2026)       $52.6m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$40.8m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Seventy eight percent (78%)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January letting was approximately $120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February 17, 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4290</TotalTime>
  <Words>167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PT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97</cp:revision>
  <cp:lastPrinted>2025-12-22T15:34:38Z</cp:lastPrinted>
  <dcterms:created xsi:type="dcterms:W3CDTF">2023-12-21T16:39:01Z</dcterms:created>
  <dcterms:modified xsi:type="dcterms:W3CDTF">2026-01-30T15:26:07Z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