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docProps\app.xml><?xml version="1.0" encoding="utf-8"?>
<Properties xmlns:vt="http://schemas.openxmlformats.org/officeDocument/2006/docPropsVTypes" xmlns="http://schemas.openxmlformats.org/officeDocument/2006/extended-properties">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23.0200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notesMaster" Target="notesMasters/notesMaster1.xml" /><Relationship Id="rId11" Type="http://schemas.openxmlformats.org/officeDocument/2006/relationships/handoutMaster" Target="handoutMasters/handoutMaster1.xml" /><Relationship Id="rId12" Type="http://schemas.openxmlformats.org/officeDocument/2006/relationships/slide" Target="slides/slide1.xml" /><Relationship Id="rId13" Type="http://schemas.openxmlformats.org/officeDocument/2006/relationships/slide" Target="slides/slide2.xml" /><Relationship Id="rId14" Type="http://schemas.openxmlformats.org/officeDocument/2006/relationships/slide" Target="slides/slide3.xml" /><Relationship Id="rId15" Type="http://schemas.openxmlformats.org/officeDocument/2006/relationships/slide" Target="slides/slide4.xml" /><Relationship Id="rId16" Type="http://schemas.openxmlformats.org/officeDocument/2006/relationships/slide" Target="slides/slide5.xml" /><Relationship Id="rId17" Type="http://schemas.openxmlformats.org/officeDocument/2006/relationships/slide" Target="slides/slide6.xml" /><Relationship Id="rId18" Type="http://schemas.openxmlformats.org/officeDocument/2006/relationships/slide" Target="slides/slide7.xml" /><Relationship Id="rId19" Type="http://schemas.openxmlformats.org/officeDocument/2006/relationships/slide" Target="slides/slide8.xml" /><Relationship Id="rId2" Type="http://schemas.openxmlformats.org/officeDocument/2006/relationships/slideMaster" Target="slideMasters/slideMaster1.xml" /><Relationship Id="rId20" Type="http://schemas.openxmlformats.org/officeDocument/2006/relationships/slide" Target="slides/slide9.xml" /><Relationship Id="rId21" Type="http://schemas.openxmlformats.org/officeDocument/2006/relationships/slide" Target="slides/slide10.xml" /><Relationship Id="rId22" Type="http://schemas.openxmlformats.org/officeDocument/2006/relationships/slide" Target="slides/slide11.xml" /><Relationship Id="rId23" Type="http://schemas.openxmlformats.org/officeDocument/2006/relationships/slide" Target="slides/slide12.xml" /><Relationship Id="rId24" Type="http://schemas.openxmlformats.org/officeDocument/2006/relationships/slide" Target="slides/slide13.xml" /><Relationship Id="rId25" Type="http://schemas.openxmlformats.org/officeDocument/2006/relationships/slide" Target="slides/slide14.xml" /><Relationship Id="rId26" Type="http://schemas.openxmlformats.org/officeDocument/2006/relationships/slide" Target="slides/slide15.xml" /><Relationship Id="rId27" Type="http://schemas.openxmlformats.org/officeDocument/2006/relationships/slide" Target="slides/slide16.xml" /><Relationship Id="rId28" Type="http://schemas.openxmlformats.org/officeDocument/2006/relationships/slide" Target="slides/slide17.xml" /><Relationship Id="rId29" Type="http://schemas.openxmlformats.org/officeDocument/2006/relationships/slide" Target="slides/slide18.xml" /><Relationship Id="rId3" Type="http://schemas.openxmlformats.org/officeDocument/2006/relationships/slideMaster" Target="slideMasters/slideMaster2.xml" /><Relationship Id="rId30" Type="http://schemas.openxmlformats.org/officeDocument/2006/relationships/slide" Target="slides/slide19.xml" /><Relationship Id="rId31" Type="http://schemas.openxmlformats.org/officeDocument/2006/relationships/slide" Target="slides/slide20.xml" /><Relationship Id="rId32" Type="http://schemas.openxmlformats.org/officeDocument/2006/relationships/slide" Target="slides/slide21.xml" /><Relationship Id="rId33" Type="http://schemas.openxmlformats.org/officeDocument/2006/relationships/slide" Target="slides/slide22.xml" /><Relationship Id="rId34" Type="http://schemas.openxmlformats.org/officeDocument/2006/relationships/slide" Target="slides/slide23.xml" /><Relationship Id="rId35" Type="http://schemas.openxmlformats.org/officeDocument/2006/relationships/slide" Target="slides/slide24.xml" /><Relationship Id="rId36" Type="http://schemas.openxmlformats.org/officeDocument/2006/relationships/slide" Target="slides/slide25.xml" /><Relationship Id="rId37" Type="http://schemas.openxmlformats.org/officeDocument/2006/relationships/slide" Target="slides/slide26.xml" /><Relationship Id="rId38" Type="http://schemas.openxmlformats.org/officeDocument/2006/relationships/slide" Target="slides/slide27.xml" /><Relationship Id="rId39" Type="http://schemas.openxmlformats.org/officeDocument/2006/relationships/slide" Target="slides/slide28.xml" /><Relationship Id="rId4" Type="http://schemas.openxmlformats.org/officeDocument/2006/relationships/slideMaster" Target="slideMasters/slideMaster3.xml" /><Relationship Id="rId40" Type="http://schemas.openxmlformats.org/officeDocument/2006/relationships/slide" Target="slides/slide29.xml" /><Relationship Id="rId41" Type="http://schemas.openxmlformats.org/officeDocument/2006/relationships/slide" Target="slides/slide30.xml" /><Relationship Id="rId42" Type="http://schemas.openxmlformats.org/officeDocument/2006/relationships/slide" Target="slides/slide31.xml" /><Relationship Id="rId43" Type="http://schemas.openxmlformats.org/officeDocument/2006/relationships/slide" Target="slides/slide32.xml" /><Relationship Id="rId44" Type="http://schemas.openxmlformats.org/officeDocument/2006/relationships/slide" Target="slides/slide33.xml" /><Relationship Id="rId45" Type="http://schemas.openxmlformats.org/officeDocument/2006/relationships/slide" Target="slides/slide34.xml" /><Relationship Id="rId46" Type="http://schemas.openxmlformats.org/officeDocument/2006/relationships/slide" Target="slides/slide35.xml" /><Relationship Id="rId47" Type="http://schemas.openxmlformats.org/officeDocument/2006/relationships/slide" Target="slides/slide36.xml" /><Relationship Id="rId48" Type="http://schemas.openxmlformats.org/officeDocument/2006/relationships/slide" Target="slides/slide37.xml" /><Relationship Id="rId49" Type="http://schemas.openxmlformats.org/officeDocument/2006/relationships/slide" Target="slides/slide38.xml" /><Relationship Id="rId5" Type="http://schemas.openxmlformats.org/officeDocument/2006/relationships/slideMaster" Target="slideMasters/slideMaster4.xml" /><Relationship Id="rId50" Type="http://schemas.openxmlformats.org/officeDocument/2006/relationships/slide" Target="slides/slide39.xml" /><Relationship Id="rId51" Type="http://schemas.openxmlformats.org/officeDocument/2006/relationships/slide" Target="slides/slide40.xml" /><Relationship Id="rId52" Type="http://schemas.openxmlformats.org/officeDocument/2006/relationships/slide" Target="slides/slide41.xml" /><Relationship Id="rId53" Type="http://schemas.openxmlformats.org/officeDocument/2006/relationships/slide" Target="slides/slide42.xml" /><Relationship Id="rId54" Type="http://schemas.openxmlformats.org/officeDocument/2006/relationships/slide" Target="slides/slide43.xml" /><Relationship Id="rId55" Type="http://schemas.openxmlformats.org/officeDocument/2006/relationships/slide" Target="slides/slide44.xml" /><Relationship Id="rId56" Type="http://schemas.openxmlformats.org/officeDocument/2006/relationships/slide" Target="slides/slide45.xml" /><Relationship Id="rId57" Type="http://schemas.openxmlformats.org/officeDocument/2006/relationships/slide" Target="slides/slide46.xml" /><Relationship Id="rId58" Type="http://schemas.openxmlformats.org/officeDocument/2006/relationships/slide" Target="slides/slide47.xml" /><Relationship Id="rId59" Type="http://schemas.openxmlformats.org/officeDocument/2006/relationships/slide" Target="slides/slide48.xml" /><Relationship Id="rId6" Type="http://schemas.openxmlformats.org/officeDocument/2006/relationships/slideMaster" Target="slideMasters/slideMaster5.xml" /><Relationship Id="rId60" Type="http://schemas.openxmlformats.org/officeDocument/2006/relationships/slide" Target="slides/slide49.xml" /><Relationship Id="rId61" Type="http://schemas.openxmlformats.org/officeDocument/2006/relationships/slide" Target="slides/slide50.xml" /><Relationship Id="rId62" Type="http://schemas.openxmlformats.org/officeDocument/2006/relationships/slide" Target="slides/slide51.xml" /><Relationship Id="rId63" Type="http://schemas.openxmlformats.org/officeDocument/2006/relationships/slide" Target="slides/slide52.xml" /><Relationship Id="rId64" Type="http://schemas.openxmlformats.org/officeDocument/2006/relationships/slide" Target="slides/slide53.xml" /><Relationship Id="rId65" Type="http://schemas.openxmlformats.org/officeDocument/2006/relationships/slide" Target="slides/slide54.xml" /><Relationship Id="rId66" Type="http://schemas.openxmlformats.org/officeDocument/2006/relationships/slide" Target="slides/slide55.xml" /><Relationship Id="rId67" Type="http://schemas.openxmlformats.org/officeDocument/2006/relationships/slide" Target="slides/slide56.xml" /><Relationship Id="rId68" Type="http://schemas.openxmlformats.org/officeDocument/2006/relationships/slide" Target="slides/slide57.xml" /><Relationship Id="rId69" Type="http://schemas.openxmlformats.org/officeDocument/2006/relationships/slide" Target="slides/slide58.xml" /><Relationship Id="rId7" Type="http://schemas.openxmlformats.org/officeDocument/2006/relationships/slideMaster" Target="slideMasters/slideMaster6.xml" /><Relationship Id="rId70" Type="http://schemas.openxmlformats.org/officeDocument/2006/relationships/slide" Target="slides/slide59.xml" /><Relationship Id="rId71" Type="http://schemas.openxmlformats.org/officeDocument/2006/relationships/slide" Target="slides/slide60.xml" /><Relationship Id="rId72" Type="http://schemas.openxmlformats.org/officeDocument/2006/relationships/slide" Target="slides/slide61.xml" /><Relationship Id="rId73" Type="http://schemas.openxmlformats.org/officeDocument/2006/relationships/slide" Target="slides/slide62.xml" /><Relationship Id="rId74" Type="http://schemas.openxmlformats.org/officeDocument/2006/relationships/slide" Target="slides/slide63.xml" /><Relationship Id="rId75" Type="http://schemas.openxmlformats.org/officeDocument/2006/relationships/slide" Target="slides/slide64.xml" /><Relationship Id="rId76" Type="http://schemas.openxmlformats.org/officeDocument/2006/relationships/slide" Target="slides/slide65.xml" /><Relationship Id="rId77" Type="http://schemas.openxmlformats.org/officeDocument/2006/relationships/slide" Target="slides/slide66.xml" /><Relationship Id="rId78" Type="http://schemas.openxmlformats.org/officeDocument/2006/relationships/slide" Target="slides/slide67.xml" /><Relationship Id="rId79" Type="http://schemas.openxmlformats.org/officeDocument/2006/relationships/slide" Target="slides/slide68.xml" /><Relationship Id="rId8" Type="http://schemas.openxmlformats.org/officeDocument/2006/relationships/slideMaster" Target="slideMasters/slideMaster7.xml" /><Relationship Id="rId80" Type="http://schemas.openxmlformats.org/officeDocument/2006/relationships/slide" Target="slides/slide69.xml" /><Relationship Id="rId81" Type="http://schemas.openxmlformats.org/officeDocument/2006/relationships/slide" Target="slides/slide70.xml" /><Relationship Id="rId82" Type="http://schemas.openxmlformats.org/officeDocument/2006/relationships/slide" Target="slides/slide71.xml" /><Relationship Id="rId83" Type="http://schemas.openxmlformats.org/officeDocument/2006/relationships/slide" Target="slides/slide72.xml" /><Relationship Id="rId84" Type="http://schemas.openxmlformats.org/officeDocument/2006/relationships/slide" Target="slides/slide73.xml" /><Relationship Id="rId85" Type="http://schemas.openxmlformats.org/officeDocument/2006/relationships/slide" Target="slides/slide74.xml" /><Relationship Id="rId86" Type="http://schemas.openxmlformats.org/officeDocument/2006/relationships/slide" Target="slides/slide75.xml" /><Relationship Id="rId87" Type="http://schemas.openxmlformats.org/officeDocument/2006/relationships/slide" Target="slides/slide76.xml" /><Relationship Id="rId88" Type="http://schemas.openxmlformats.org/officeDocument/2006/relationships/slide" Target="slides/slide77.xml" /><Relationship Id="rId89" Type="http://schemas.openxmlformats.org/officeDocument/2006/relationships/tags" Target="tags/tag1.xml" /><Relationship Id="rId9" Type="http://schemas.openxmlformats.org/officeDocument/2006/relationships/slideMaster" Target="slideMasters/slideMaster8.xml" /><Relationship Id="rId90" Type="http://schemas.openxmlformats.org/officeDocument/2006/relationships/presProps" Target="presProps.xml" /><Relationship Id="rId91" Type="http://schemas.openxmlformats.org/officeDocument/2006/relationships/viewProps" Target="viewProps.xml" /><Relationship Id="rId92" Type="http://schemas.openxmlformats.org/officeDocument/2006/relationships/theme" Target="theme/theme1.xml" /><Relationship Id="rId93" Type="http://schemas.openxmlformats.org/officeDocument/2006/relationships/tableStyles" Target="tableStyles.xml" /></Relationships>
</file>

<file path=ppt\commentAuthors.xml><?xml version="1.0" encoding="utf-8"?>
<p:cmAuthorLst xmlns:p="http://schemas.openxmlformats.org/presentationml/2006/main">
  <p:cmAuthor id="0" name="Author" initials="A" lastIdx="0" clrIdx="1"/>
</p:cmAuthorLst>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30383E7A-1A01-4EE1-8EDD-AA23F6EFE75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9D417E-AFAF-4C82-9618-0C57EEF9AE98}" type="parTrans" cxnId="{2A503418-6A10-487A-97C3-93AF1B501D33}">
      <dgm:prSet/>
      <dgm:spPr/>
      <dgm:t>
        <a:bodyPr/>
        <a:lstStyle/>
        <a:p>
          <a:endParaRPr lang="en-US"/>
        </a:p>
      </dgm:t>
    </dgm:pt>
    <dgm:pt modelId="{72AECADB-6FCF-4C36-9E83-4E7945D5DA54}">
      <dgm:prSet phldrT="[Tex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Open Meetings Overview</a:t>
          </a:r>
        </a:p>
      </dgm:t>
    </dgm:pt>
    <dgm:pt modelId="{F285E08D-18A2-4264-BD79-4337C2E99FFF}" type="sibTrans" cxnId="{2A503418-6A10-487A-97C3-93AF1B501D33}">
      <dgm:prSet/>
      <dgm:spPr/>
      <dgm:t>
        <a:bodyPr/>
        <a:lstStyle/>
        <a:p>
          <a:endParaRPr lang="en-US"/>
        </a:p>
      </dgm:t>
    </dgm:pt>
    <dgm:pt modelId="{794E19DC-EAEA-43F4-B994-9EE8FDF5D9D1}" type="parTrans" cxnId="{93E32BEF-67D9-4B55-9F5A-338EAB83D088}">
      <dgm:prSet/>
      <dgm:spPr/>
      <dgm:t>
        <a:bodyPr/>
        <a:lstStyle/>
        <a:p>
          <a:endParaRPr lang="en-US"/>
        </a:p>
      </dgm:t>
    </dgm:pt>
    <dgm:pt modelId="{C01FCF3F-2A68-4907-AA23-885416069575}">
      <dgm:prSet phldrT="[Tex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Closed Sessions Overview </a:t>
          </a:r>
        </a:p>
      </dgm:t>
    </dgm:pt>
    <dgm:pt modelId="{32501DDF-51DA-427A-9B6C-6DF05CD8823F}" type="sibTrans" cxnId="{93E32BEF-67D9-4B55-9F5A-338EAB83D088}">
      <dgm:prSet/>
      <dgm:spPr/>
      <dgm:t>
        <a:bodyPr/>
        <a:lstStyle/>
        <a:p>
          <a:endParaRPr lang="en-US"/>
        </a:p>
      </dgm:t>
    </dgm:pt>
    <dgm:pt modelId="{BACC875C-8D60-4F39-B529-40CD67B033A2}" type="parTrans" cxnId="{351ECAB9-AE33-4151-A502-5C58E031E22A}">
      <dgm:prSet/>
      <dgm:spPr/>
      <dgm:t>
        <a:bodyPr/>
        <a:lstStyle/>
        <a:p>
          <a:endParaRPr lang="en-US"/>
        </a:p>
      </dgm:t>
    </dgm:pt>
    <dgm:pt modelId="{F0CAA197-F4E7-4E58-9F55-57F8C781A9F2}">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Open Records Overview</a:t>
          </a:r>
        </a:p>
      </dgm:t>
    </dgm:pt>
    <dgm:pt modelId="{49B2AE9B-7E79-403D-81BC-D91CA658FA9B}" type="sibTrans" cxnId="{351ECAB9-AE33-4151-A502-5C58E031E22A}">
      <dgm:prSet/>
      <dgm:spPr/>
      <dgm:t>
        <a:bodyPr/>
        <a:lstStyle/>
        <a:p>
          <a:endParaRPr lang="en-US"/>
        </a:p>
      </dgm:t>
    </dgm:pt>
    <dgm:pt modelId="{37B7BB7B-66C7-44F2-ACC9-76445B1B9F31}" type="parTrans" cxnId="{61D3698C-A195-420D-BB14-1D4E91BA6AC7}">
      <dgm:prSet/>
      <dgm:spPr/>
      <dgm:t>
        <a:bodyPr/>
        <a:lstStyle/>
        <a:p>
          <a:endParaRPr lang="en-US"/>
        </a:p>
      </dgm:t>
    </dgm:pt>
    <dgm:pt modelId="{B7D0AC8C-F562-4B40-BDC8-74DED6934DE9}">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Additional Considerations</a:t>
          </a:r>
        </a:p>
      </dgm:t>
    </dgm:pt>
    <dgm:pt modelId="{CD91F121-B515-4BC3-80A3-291CD31791EA}" type="sibTrans" cxnId="{61D3698C-A195-420D-BB14-1D4E91BA6AC7}">
      <dgm:prSet/>
      <dgm:spPr/>
      <dgm:t>
        <a:bodyPr/>
        <a:lstStyle/>
        <a:p>
          <a:endParaRPr lang="en-US"/>
        </a:p>
      </dgm:t>
    </dgm:pt>
    <dgm:pt modelId="{E420C82C-E52F-432C-81CA-195C2C83CA50}" type="pres">
      <dgm:prSet presAssocID="{30383E7A-1A01-4EE1-8EDD-AA23F6EFE752}" presName="linear">
        <dgm:presLayoutVars>
          <dgm:dir/>
          <dgm:animLvl val="lvl"/>
          <dgm:resizeHandles val="exact"/>
        </dgm:presLayoutVars>
      </dgm:prSet>
      <dgm:spPr/>
      <dgm:t>
        <a:bodyPr/>
        <a:lstStyle/>
        <a:p/>
      </dgm:t>
    </dgm:pt>
    <dgm:pt modelId="{9DDC74D6-795E-48FA-94C7-4BE87EA73429}" type="pres">
      <dgm:prSet presAssocID="{72AECADB-6FCF-4C36-9E83-4E7945D5DA54}" presName="parentLin"/>
      <dgm:spPr/>
      <dgm:t>
        <a:bodyPr/>
        <a:lstStyle/>
        <a:p/>
      </dgm:t>
    </dgm:pt>
    <dgm:pt modelId="{67B1EB53-705E-4128-8E0A-A61370BAB2D3}" type="pres">
      <dgm:prSet presAssocID="{72AECADB-6FCF-4C36-9E83-4E7945D5DA54}" presName="parentLeftMargin" presStyleLbl="node1" presStyleCnt="4"/>
      <dgm:spPr/>
      <dgm:t>
        <a:bodyPr/>
        <a:lstStyle/>
        <a:p/>
      </dgm:t>
    </dgm:pt>
    <dgm:pt modelId="{42EFF7C2-E8F8-49B0-9679-A118707AD1E5}" type="pres">
      <dgm:prSet presAssocID="{72AECADB-6FCF-4C36-9E83-4E7945D5DA54}" presName="parentText" presStyleLbl="node1" presStyleCnt="4" custScaleX="142857">
        <dgm:presLayoutVars>
          <dgm:chMax val="0"/>
          <dgm:bulletEnabled val="1"/>
        </dgm:presLayoutVars>
      </dgm:prSet>
      <dgm:spPr/>
      <dgm:t>
        <a:bodyPr/>
        <a:lstStyle/>
        <a:p/>
      </dgm:t>
    </dgm:pt>
    <dgm:pt modelId="{67BA24DF-B1D2-4BCA-B5C3-DE3B4E79C89B}" type="pres">
      <dgm:prSet presAssocID="{72AECADB-6FCF-4C36-9E83-4E7945D5DA54}" presName="negativeSpace"/>
      <dgm:spPr/>
      <dgm:t>
        <a:bodyPr/>
        <a:lstStyle/>
        <a:p/>
      </dgm:t>
    </dgm:pt>
    <dgm:pt modelId="{5682C3D1-E380-40C9-B27B-FC43B261587D}" type="pres">
      <dgm:prSet presAssocID="{72AECADB-6FCF-4C36-9E83-4E7945D5DA54}" presName="childText" presStyleLbl="conFgAcc1" presStyleCnt="4">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44E20DAD-92BC-4B58-AA56-3BBFCDDCE50F}" type="pres">
      <dgm:prSet presAssocID="{F285E08D-18A2-4264-BD79-4337C2E99FFF}" presName="spaceBetweenRectangles"/>
      <dgm:spPr/>
      <dgm:t>
        <a:bodyPr/>
        <a:lstStyle/>
        <a:p/>
      </dgm:t>
    </dgm:pt>
    <dgm:pt modelId="{7B699DC6-5305-4FE9-8CB8-CB842CA6E9EA}" type="pres">
      <dgm:prSet presAssocID="{C01FCF3F-2A68-4907-AA23-885416069575}" presName="parentLin"/>
      <dgm:spPr/>
      <dgm:t>
        <a:bodyPr/>
        <a:lstStyle/>
        <a:p/>
      </dgm:t>
    </dgm:pt>
    <dgm:pt modelId="{48849AF7-1448-4099-931E-06472123AD01}" type="pres">
      <dgm:prSet presAssocID="{C01FCF3F-2A68-4907-AA23-885416069575}" presName="parentLeftMargin" presStyleLbl="node1" presStyleIdx="1" presStyleCnt="4"/>
      <dgm:spPr/>
      <dgm:t>
        <a:bodyPr/>
        <a:lstStyle/>
        <a:p/>
      </dgm:t>
    </dgm:pt>
    <dgm:pt modelId="{D16FC620-0625-46A8-A647-EE3665D854A9}" type="pres">
      <dgm:prSet presAssocID="{C01FCF3F-2A68-4907-AA23-885416069575}" presName="parentText" presStyleLbl="node1" presStyleIdx="1" presStyleCnt="4" custScaleX="142857">
        <dgm:presLayoutVars>
          <dgm:chMax val="0"/>
          <dgm:bulletEnabled val="1"/>
        </dgm:presLayoutVars>
      </dgm:prSet>
      <dgm:spPr/>
      <dgm:t>
        <a:bodyPr/>
        <a:lstStyle/>
        <a:p/>
      </dgm:t>
    </dgm:pt>
    <dgm:pt modelId="{484C9405-4500-4BE4-A239-2FE370DC7BFC}" type="pres">
      <dgm:prSet presAssocID="{C01FCF3F-2A68-4907-AA23-885416069575}" presName="negativeSpace"/>
      <dgm:spPr/>
      <dgm:t>
        <a:bodyPr/>
        <a:lstStyle/>
        <a:p/>
      </dgm:t>
    </dgm:pt>
    <dgm:pt modelId="{502C46E5-19A7-4A4E-B580-317B5159A398}" type="pres">
      <dgm:prSet presAssocID="{C01FCF3F-2A68-4907-AA23-885416069575}" presName="childText" presStyleLbl="conFgAcc1" presStyleIdx="1" presStyleCnt="4">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25BEC22C-5768-476D-987E-AEABD98498E5}" type="pres">
      <dgm:prSet presAssocID="{32501DDF-51DA-427A-9B6C-6DF05CD8823F}" presName="spaceBetweenRectangles"/>
      <dgm:spPr/>
      <dgm:t>
        <a:bodyPr/>
        <a:lstStyle/>
        <a:p/>
      </dgm:t>
    </dgm:pt>
    <dgm:pt modelId="{391A2898-E0E1-4314-9570-8819385A3394}" type="pres">
      <dgm:prSet presAssocID="{F0CAA197-F4E7-4E58-9F55-57F8C781A9F2}" presName="parentLin"/>
      <dgm:spPr/>
      <dgm:t>
        <a:bodyPr/>
        <a:lstStyle/>
        <a:p/>
      </dgm:t>
    </dgm:pt>
    <dgm:pt modelId="{C224954B-09F0-4047-B4F4-1A3D67FCAE6F}" type="pres">
      <dgm:prSet presAssocID="{F0CAA197-F4E7-4E58-9F55-57F8C781A9F2}" presName="parentLeftMargin" presStyleLbl="node1" presStyleIdx="2" presStyleCnt="4"/>
      <dgm:spPr/>
      <dgm:t>
        <a:bodyPr/>
        <a:lstStyle/>
        <a:p/>
      </dgm:t>
    </dgm:pt>
    <dgm:pt modelId="{52D0EE2F-ED00-4E3E-B801-DC07606C8AAC}" type="pres">
      <dgm:prSet presAssocID="{F0CAA197-F4E7-4E58-9F55-57F8C781A9F2}" presName="parentText" presStyleLbl="node1" presStyleIdx="2" presStyleCnt="4" custScaleX="142857">
        <dgm:presLayoutVars>
          <dgm:chMax val="0"/>
          <dgm:bulletEnabled val="1"/>
        </dgm:presLayoutVars>
      </dgm:prSet>
      <dgm:spPr/>
      <dgm:t>
        <a:bodyPr/>
        <a:lstStyle/>
        <a:p/>
      </dgm:t>
    </dgm:pt>
    <dgm:pt modelId="{F922EF89-237E-4FAA-8378-482B350A21B1}" type="pres">
      <dgm:prSet presAssocID="{F0CAA197-F4E7-4E58-9F55-57F8C781A9F2}" presName="negativeSpace"/>
      <dgm:spPr/>
      <dgm:t>
        <a:bodyPr/>
        <a:lstStyle/>
        <a:p/>
      </dgm:t>
    </dgm:pt>
    <dgm:pt modelId="{61E1022A-B91B-4E01-BF32-85E72595B6DB}" type="pres">
      <dgm:prSet presAssocID="{F0CAA197-F4E7-4E58-9F55-57F8C781A9F2}" presName="childText" presStyleLbl="conFgAcc1" presStyleIdx="2" presStyleCnt="4" custLinFactNeighborX="-1659" custLinFactNeighborY="26646">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FD147178-88F7-4506-880C-1A0B996A0DD4}" type="pres">
      <dgm:prSet presAssocID="{49B2AE9B-7E79-403D-81BC-D91CA658FA9B}" presName="spaceBetweenRectangles"/>
      <dgm:spPr/>
      <dgm:t>
        <a:bodyPr/>
        <a:lstStyle/>
        <a:p/>
      </dgm:t>
    </dgm:pt>
    <dgm:pt modelId="{F7414AF5-FF53-4AD6-B5A1-12AC3E081996}" type="pres">
      <dgm:prSet presAssocID="{B7D0AC8C-F562-4B40-BDC8-74DED6934DE9}" presName="parentLin"/>
      <dgm:spPr/>
      <dgm:t>
        <a:bodyPr/>
        <a:lstStyle/>
        <a:p/>
      </dgm:t>
    </dgm:pt>
    <dgm:pt modelId="{23A4FA2F-35DB-426A-9AF6-1AAF12CDAC99}" type="pres">
      <dgm:prSet presAssocID="{B7D0AC8C-F562-4B40-BDC8-74DED6934DE9}" presName="parentLeftMargin" presStyleLbl="node1" presStyleIdx="3" presStyleCnt="4"/>
      <dgm:spPr/>
      <dgm:t>
        <a:bodyPr/>
        <a:lstStyle/>
        <a:p/>
      </dgm:t>
    </dgm:pt>
    <dgm:pt modelId="{63F59E22-D21C-4359-810D-A539AEAEE947}" type="pres">
      <dgm:prSet presAssocID="{B7D0AC8C-F562-4B40-BDC8-74DED6934DE9}" presName="parentText" presStyleLbl="node1" presStyleIdx="3" presStyleCnt="4" custScaleX="142857">
        <dgm:presLayoutVars>
          <dgm:chMax val="0"/>
          <dgm:bulletEnabled val="1"/>
        </dgm:presLayoutVars>
      </dgm:prSet>
      <dgm:spPr/>
      <dgm:t>
        <a:bodyPr/>
        <a:lstStyle/>
        <a:p/>
      </dgm:t>
    </dgm:pt>
    <dgm:pt modelId="{377F8AC2-2B43-45F1-9DFB-413EB585AD00}" type="pres">
      <dgm:prSet presAssocID="{B7D0AC8C-F562-4B40-BDC8-74DED6934DE9}" presName="negativeSpace"/>
      <dgm:spPr/>
      <dgm:t>
        <a:bodyPr/>
        <a:lstStyle/>
        <a:p/>
      </dgm:t>
    </dgm:pt>
    <dgm:pt modelId="{386724EE-0746-4F68-A7A6-EF25CA040DDD}" type="pres">
      <dgm:prSet presAssocID="{B7D0AC8C-F562-4B40-BDC8-74DED6934DE9}" presName="childText" presStyleLbl="conFgAcc1" presStyleIdx="3" presStyleCnt="4">
        <dgm:presLayoutVars>
          <dgm:bulletEnabled val="1"/>
        </dgm:presLayoutVars>
      </dgm:prSet>
      <dgm:spPr>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Lst>
  <dgm:cxnLst>
    <dgm:cxn modelId="{2A503418-6A10-487A-97C3-93AF1B501D33}" srcId="{30383E7A-1A01-4EE1-8EDD-AA23F6EFE752}" destId="{72AECADB-6FCF-4C36-9E83-4E7945D5DA54}" srcOrd="0" destOrd="0" parTransId="{CF9D417E-AFAF-4C82-9618-0C57EEF9AE98}" sibTransId="{F285E08D-18A2-4264-BD79-4337C2E99FFF}"/>
    <dgm:cxn modelId="{93E32BEF-67D9-4B55-9F5A-338EAB83D088}" srcId="{30383E7A-1A01-4EE1-8EDD-AA23F6EFE752}" destId="{C01FCF3F-2A68-4907-AA23-885416069575}" srcOrd="1" destOrd="0" parTransId="{794E19DC-EAEA-43F4-B994-9EE8FDF5D9D1}" sibTransId="{32501DDF-51DA-427A-9B6C-6DF05CD8823F}"/>
    <dgm:cxn modelId="{351ECAB9-AE33-4151-A502-5C58E031E22A}" srcId="{30383E7A-1A01-4EE1-8EDD-AA23F6EFE752}" destId="{F0CAA197-F4E7-4E58-9F55-57F8C781A9F2}" srcOrd="2" destOrd="0" parTransId="{BACC875C-8D60-4F39-B529-40CD67B033A2}" sibTransId="{49B2AE9B-7E79-403D-81BC-D91CA658FA9B}"/>
    <dgm:cxn modelId="{61D3698C-A195-420D-BB14-1D4E91BA6AC7}" srcId="{30383E7A-1A01-4EE1-8EDD-AA23F6EFE752}" destId="{B7D0AC8C-F562-4B40-BDC8-74DED6934DE9}" srcOrd="3" destOrd="0" parTransId="{37B7BB7B-66C7-44F2-ACC9-76445B1B9F31}" sibTransId="{CD91F121-B515-4BC3-80A3-291CD31791EA}"/>
    <dgm:cxn modelId="{4F917B59-5ADC-4315-B7F6-2835D3A342A5}" type="presOf" srcId="{30383E7A-1A01-4EE1-8EDD-AA23F6EFE752}" destId="{E420C82C-E52F-432C-81CA-195C2C83CA50}" srcOrd="0" destOrd="0" presId="urn:microsoft.com/office/officeart/2005/8/layout/list1"/>
    <dgm:cxn modelId="{43A0C59F-95A7-469B-B560-4FD4F2F60075}" type="presParOf" srcId="{E420C82C-E52F-432C-81CA-195C2C83CA50}" destId="{9DDC74D6-795E-48FA-94C7-4BE87EA73429}" srcOrd="0" destOrd="0" presId="urn:microsoft.com/office/officeart/2005/8/layout/list1"/>
    <dgm:cxn modelId="{77EE71E2-0A50-40FA-A79B-EDC11C2DF11D}" type="presParOf" srcId="{9DDC74D6-795E-48FA-94C7-4BE87EA73429}" destId="{67B1EB53-705E-4128-8E0A-A61370BAB2D3}" srcOrd="0" destOrd="0" presId="urn:microsoft.com/office/officeart/2005/8/layout/list1"/>
    <dgm:cxn modelId="{0734ABA0-0A2B-4DF5-8986-BF98EB8DA483}" type="presOf" srcId="{72AECADB-6FCF-4C36-9E83-4E7945D5DA54}" destId="{67B1EB53-705E-4128-8E0A-A61370BAB2D3}" srcOrd="0" destOrd="0" presId="urn:microsoft.com/office/officeart/2005/8/layout/list1"/>
    <dgm:cxn modelId="{F1035C15-29A2-44C1-8F1F-0726FA0F32E1}" type="presParOf" srcId="{9DDC74D6-795E-48FA-94C7-4BE87EA73429}" destId="{42EFF7C2-E8F8-49B0-9679-A118707AD1E5}" srcOrd="1" destOrd="0" presId="urn:microsoft.com/office/officeart/2005/8/layout/list1"/>
    <dgm:cxn modelId="{12537436-55CB-479D-93BB-46F85A1EC016}" type="presOf" srcId="{72AECADB-6FCF-4C36-9E83-4E7945D5DA54}" destId="{42EFF7C2-E8F8-49B0-9679-A118707AD1E5}" srcOrd="1" destOrd="0" presId="urn:microsoft.com/office/officeart/2005/8/layout/list1"/>
    <dgm:cxn modelId="{0447B60C-76AF-4DBE-AE01-E3E50FA41872}" type="presParOf" srcId="{E420C82C-E52F-432C-81CA-195C2C83CA50}" destId="{67BA24DF-B1D2-4BCA-B5C3-DE3B4E79C89B}" srcOrd="1" destOrd="0" presId="urn:microsoft.com/office/officeart/2005/8/layout/list1"/>
    <dgm:cxn modelId="{9333E83C-4BE7-498D-AF86-59BE693C638E}" type="presParOf" srcId="{E420C82C-E52F-432C-81CA-195C2C83CA50}" destId="{5682C3D1-E380-40C9-B27B-FC43B261587D}" srcOrd="2" destOrd="0" presId="urn:microsoft.com/office/officeart/2005/8/layout/list1"/>
    <dgm:cxn modelId="{FCA332BE-BFDD-4A73-AA89-314F07E16E81}" type="presParOf" srcId="{E420C82C-E52F-432C-81CA-195C2C83CA50}" destId="{44E20DAD-92BC-4B58-AA56-3BBFCDDCE50F}" srcOrd="3" destOrd="0" presId="urn:microsoft.com/office/officeart/2005/8/layout/list1"/>
    <dgm:cxn modelId="{79751000-4B0A-4797-B7E7-19CA80E1D3EF}" type="presParOf" srcId="{E420C82C-E52F-432C-81CA-195C2C83CA50}" destId="{7B699DC6-5305-4FE9-8CB8-CB842CA6E9EA}" srcOrd="4" destOrd="0" presId="urn:microsoft.com/office/officeart/2005/8/layout/list1"/>
    <dgm:cxn modelId="{CC229BBE-AA13-4C8E-9477-B9C02C0C86D6}" type="presParOf" srcId="{7B699DC6-5305-4FE9-8CB8-CB842CA6E9EA}" destId="{48849AF7-1448-4099-931E-06472123AD01}" srcOrd="0" destOrd="0" presId="urn:microsoft.com/office/officeart/2005/8/layout/list1"/>
    <dgm:cxn modelId="{70611D44-7363-4831-B900-9B09E87E84BB}" type="presOf" srcId="{C01FCF3F-2A68-4907-AA23-885416069575}" destId="{48849AF7-1448-4099-931E-06472123AD01}" srcOrd="0" destOrd="0" presId="urn:microsoft.com/office/officeart/2005/8/layout/list1"/>
    <dgm:cxn modelId="{088641E2-D835-4314-9C9B-1E7AE49B65E5}" type="presParOf" srcId="{7B699DC6-5305-4FE9-8CB8-CB842CA6E9EA}" destId="{D16FC620-0625-46A8-A647-EE3665D854A9}" srcOrd="1" destOrd="0" presId="urn:microsoft.com/office/officeart/2005/8/layout/list1"/>
    <dgm:cxn modelId="{C9371C1B-256C-4531-ABFF-D92FAD39FE6C}" type="presOf" srcId="{C01FCF3F-2A68-4907-AA23-885416069575}" destId="{D16FC620-0625-46A8-A647-EE3665D854A9}" srcOrd="1" destOrd="0" presId="urn:microsoft.com/office/officeart/2005/8/layout/list1"/>
    <dgm:cxn modelId="{7B48BA2C-1C67-4252-8BDC-683168384477}" type="presParOf" srcId="{E420C82C-E52F-432C-81CA-195C2C83CA50}" destId="{484C9405-4500-4BE4-A239-2FE370DC7BFC}" srcOrd="5" destOrd="0" presId="urn:microsoft.com/office/officeart/2005/8/layout/list1"/>
    <dgm:cxn modelId="{8807DFCD-9BC5-4F86-9DFA-A7DAE55512C6}" type="presParOf" srcId="{E420C82C-E52F-432C-81CA-195C2C83CA50}" destId="{502C46E5-19A7-4A4E-B580-317B5159A398}" srcOrd="6" destOrd="0" presId="urn:microsoft.com/office/officeart/2005/8/layout/list1"/>
    <dgm:cxn modelId="{0FC2B474-516B-46E1-B75A-7BE02E702295}" type="presParOf" srcId="{E420C82C-E52F-432C-81CA-195C2C83CA50}" destId="{25BEC22C-5768-476D-987E-AEABD98498E5}" srcOrd="7" destOrd="0" presId="urn:microsoft.com/office/officeart/2005/8/layout/list1"/>
    <dgm:cxn modelId="{B07949A5-ADA3-449F-92B1-E819666D5A7E}" type="presParOf" srcId="{E420C82C-E52F-432C-81CA-195C2C83CA50}" destId="{391A2898-E0E1-4314-9570-8819385A3394}" srcOrd="8" destOrd="0" presId="urn:microsoft.com/office/officeart/2005/8/layout/list1"/>
    <dgm:cxn modelId="{6A5BBC3C-F05A-49BE-8876-D256E225A6F4}" type="presParOf" srcId="{391A2898-E0E1-4314-9570-8819385A3394}" destId="{C224954B-09F0-4047-B4F4-1A3D67FCAE6F}" srcOrd="0" destOrd="0" presId="urn:microsoft.com/office/officeart/2005/8/layout/list1"/>
    <dgm:cxn modelId="{5221493C-23F9-48C3-94ED-576079D6AA12}" type="presOf" srcId="{F0CAA197-F4E7-4E58-9F55-57F8C781A9F2}" destId="{C224954B-09F0-4047-B4F4-1A3D67FCAE6F}" srcOrd="0" destOrd="0" presId="urn:microsoft.com/office/officeart/2005/8/layout/list1"/>
    <dgm:cxn modelId="{224401B8-FEB0-4F0B-8F5E-3545FFA56D48}" type="presParOf" srcId="{391A2898-E0E1-4314-9570-8819385A3394}" destId="{52D0EE2F-ED00-4E3E-B801-DC07606C8AAC}" srcOrd="1" destOrd="0" presId="urn:microsoft.com/office/officeart/2005/8/layout/list1"/>
    <dgm:cxn modelId="{2A78BFAA-DDC7-4A95-BF7B-12A364CC8BA9}" type="presOf" srcId="{F0CAA197-F4E7-4E58-9F55-57F8C781A9F2}" destId="{52D0EE2F-ED00-4E3E-B801-DC07606C8AAC}" srcOrd="1" destOrd="0" presId="urn:microsoft.com/office/officeart/2005/8/layout/list1"/>
    <dgm:cxn modelId="{93A9D992-6B88-4518-86EB-288A46BE13D5}" type="presParOf" srcId="{E420C82C-E52F-432C-81CA-195C2C83CA50}" destId="{F922EF89-237E-4FAA-8378-482B350A21B1}" srcOrd="9" destOrd="0" presId="urn:microsoft.com/office/officeart/2005/8/layout/list1"/>
    <dgm:cxn modelId="{5BA82013-D4FA-4D84-B57F-F5A3236A5D07}" type="presParOf" srcId="{E420C82C-E52F-432C-81CA-195C2C83CA50}" destId="{61E1022A-B91B-4E01-BF32-85E72595B6DB}" srcOrd="10" destOrd="0" presId="urn:microsoft.com/office/officeart/2005/8/layout/list1"/>
    <dgm:cxn modelId="{29C4D769-B002-4E32-9B20-470C2926496E}" type="presParOf" srcId="{E420C82C-E52F-432C-81CA-195C2C83CA50}" destId="{FD147178-88F7-4506-880C-1A0B996A0DD4}" srcOrd="11" destOrd="0" presId="urn:microsoft.com/office/officeart/2005/8/layout/list1"/>
    <dgm:cxn modelId="{7B7C7C4E-1F26-403D-A5D2-FF26AE2DE85A}" type="presParOf" srcId="{E420C82C-E52F-432C-81CA-195C2C83CA50}" destId="{F7414AF5-FF53-4AD6-B5A1-12AC3E081996}" srcOrd="12" destOrd="0" presId="urn:microsoft.com/office/officeart/2005/8/layout/list1"/>
    <dgm:cxn modelId="{FD2B2FD1-EC2E-4FCF-9380-EE87F9D9067F}" type="presParOf" srcId="{F7414AF5-FF53-4AD6-B5A1-12AC3E081996}" destId="{23A4FA2F-35DB-426A-9AF6-1AAF12CDAC99}" srcOrd="0" destOrd="0" presId="urn:microsoft.com/office/officeart/2005/8/layout/list1"/>
    <dgm:cxn modelId="{E9F3BD4B-5D88-4E4F-B369-ECE3CE9D94CB}" type="presOf" srcId="{B7D0AC8C-F562-4B40-BDC8-74DED6934DE9}" destId="{23A4FA2F-35DB-426A-9AF6-1AAF12CDAC99}" srcOrd="0" destOrd="0" presId="urn:microsoft.com/office/officeart/2005/8/layout/list1"/>
    <dgm:cxn modelId="{CDA212F8-7938-4438-87E7-12A325BEDF47}" type="presParOf" srcId="{F7414AF5-FF53-4AD6-B5A1-12AC3E081996}" destId="{63F59E22-D21C-4359-810D-A539AEAEE947}" srcOrd="1" destOrd="0" presId="urn:microsoft.com/office/officeart/2005/8/layout/list1"/>
    <dgm:cxn modelId="{0E8E35E8-B1E8-4489-80DC-FC2E95F2DAB7}" type="presOf" srcId="{B7D0AC8C-F562-4B40-BDC8-74DED6934DE9}" destId="{63F59E22-D21C-4359-810D-A539AEAEE947}" srcOrd="1" destOrd="0" presId="urn:microsoft.com/office/officeart/2005/8/layout/list1"/>
    <dgm:cxn modelId="{A957DD16-0D17-4A9C-951C-465EBE449C66}" type="presParOf" srcId="{E420C82C-E52F-432C-81CA-195C2C83CA50}" destId="{377F8AC2-2B43-45F1-9DFB-413EB585AD00}" srcOrd="13" destOrd="0" presId="urn:microsoft.com/office/officeart/2005/8/layout/list1"/>
    <dgm:cxn modelId="{3132EFDE-C3B6-4E7D-AD5B-2C09352F4A17}" type="presParOf" srcId="{E420C82C-E52F-432C-81CA-195C2C83CA50}" destId="{386724EE-0746-4F68-A7A6-EF25CA040DDD}" srcOrd="14"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D62A27CD-E296-4B27-ACE3-25097877E5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39FFD5-BE79-42C6-A17B-BD585F86400E}" type="parTrans" cxnId="{B6D267F6-38A7-41C5-B6A4-45D7629B1413}">
      <dgm:prSet/>
      <dgm:spPr/>
      <dgm:t>
        <a:bodyPr/>
        <a:lstStyle/>
        <a:p>
          <a:endParaRPr lang="en-US"/>
        </a:p>
      </dgm:t>
    </dgm:pt>
    <dgm:pt modelId="{7762FD96-BB36-442E-B88E-FA6DDCECCA5C}">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Contracts</a:t>
          </a:r>
        </a:p>
      </dgm:t>
    </dgm:pt>
    <dgm:pt modelId="{026A1682-9F66-47A0-90ED-DB1C38D28886}" type="sibTrans" cxnId="{B6D267F6-38A7-41C5-B6A4-45D7629B1413}">
      <dgm:prSet/>
      <dgm:spPr/>
      <dgm:t>
        <a:bodyPr/>
        <a:lstStyle/>
        <a:p>
          <a:endParaRPr lang="en-US"/>
        </a:p>
      </dgm:t>
    </dgm:pt>
    <dgm:pt modelId="{6954B331-4932-4789-838C-B6D614B7733F}" type="parTrans" cxnId="{2A218E1B-0E73-4281-8A7A-C3A0C48F60C8}">
      <dgm:prSet/>
      <dgm:spPr/>
      <dgm:t>
        <a:bodyPr/>
        <a:lstStyle/>
        <a:p>
          <a:endParaRPr lang="en-US"/>
        </a:p>
      </dgm:t>
    </dgm:pt>
    <dgm:pt modelId="{E0E866C3-5E96-47A1-BE9B-66060231959E}">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Policies / Handbooks</a:t>
          </a:r>
        </a:p>
      </dgm:t>
    </dgm:pt>
    <dgm:pt modelId="{0400C29D-3D69-42A7-B20A-783A26B1E44C}" type="sibTrans" cxnId="{2A218E1B-0E73-4281-8A7A-C3A0C48F60C8}">
      <dgm:prSet/>
      <dgm:spPr/>
      <dgm:t>
        <a:bodyPr/>
        <a:lstStyle/>
        <a:p>
          <a:endParaRPr lang="en-US"/>
        </a:p>
      </dgm:t>
    </dgm:pt>
    <dgm:pt modelId="{955ACD19-67D2-40D9-B6D5-B8EA140F9080}" type="parTrans" cxnId="{73EC8A6D-19DA-4560-9E74-CCD346A594D2}">
      <dgm:prSet/>
      <dgm:spPr/>
      <dgm:t>
        <a:bodyPr/>
        <a:lstStyle/>
        <a:p>
          <a:endParaRPr lang="en-US"/>
        </a:p>
      </dgm:t>
    </dgm:pt>
    <dgm:pt modelId="{4B80F7D7-0EC8-4AA2-A584-E478841AD059}">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Payments / Invoices</a:t>
          </a:r>
        </a:p>
      </dgm:t>
    </dgm:pt>
    <dgm:pt modelId="{C84C2003-A9A7-4B7F-996C-9C7A53B1E861}" type="sibTrans" cxnId="{73EC8A6D-19DA-4560-9E74-CCD346A594D2}">
      <dgm:prSet/>
      <dgm:spPr/>
      <dgm:t>
        <a:bodyPr/>
        <a:lstStyle/>
        <a:p>
          <a:endParaRPr lang="en-US"/>
        </a:p>
      </dgm:t>
    </dgm:pt>
    <dgm:pt modelId="{31E60829-59C9-4679-BF2C-D698A598E705}" type="parTrans" cxnId="{3C5DDAB0-DCAD-4D8E-BB49-574F37FA1C7D}">
      <dgm:prSet/>
      <dgm:spPr/>
      <dgm:t>
        <a:bodyPr/>
        <a:lstStyle/>
        <a:p>
          <a:endParaRPr lang="en-US"/>
        </a:p>
      </dgm:t>
    </dgm:pt>
    <dgm:pt modelId="{8BFF74CB-84BF-43E4-9FDC-67821187882D}">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Records on Investment of Public Funds</a:t>
          </a:r>
        </a:p>
      </dgm:t>
    </dgm:pt>
    <dgm:pt modelId="{04CB6D16-9B0C-43AC-9EEA-40D9E7DAB9C0}" type="sibTrans" cxnId="{3C5DDAB0-DCAD-4D8E-BB49-574F37FA1C7D}">
      <dgm:prSet/>
      <dgm:spPr/>
      <dgm:t>
        <a:bodyPr/>
        <a:lstStyle/>
        <a:p>
          <a:endParaRPr lang="en-US"/>
        </a:p>
      </dgm:t>
    </dgm:pt>
    <dgm:pt modelId="{9E162643-64C6-4D13-8CB1-D442DA93A77F}" type="parTrans" cxnId="{3F828257-5563-422F-8498-599EC5851E5E}">
      <dgm:prSet/>
      <dgm:spPr/>
      <dgm:t>
        <a:bodyPr/>
        <a:lstStyle/>
        <a:p>
          <a:endParaRPr lang="en-US"/>
        </a:p>
      </dgm:t>
    </dgm:pt>
    <dgm:pt modelId="{69BDF3AC-D704-44C7-8538-88B6998D33B4}">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Construction /</a:t>
          </a:r>
          <a:br>
            <a:rPr lang="en-US" sz="2000">
              <a:solidFill>
                <a:schemeClr val="tx1"/>
              </a:solidFill>
              <a:latin typeface="Arial" panose="020b0604020202020204" pitchFamily="34" charset="0"/>
              <a:cs typeface="Arial" panose="020b0604020202020204" pitchFamily="34" charset="0"/>
            </a:rPr>
          </a:br>
          <a:r>
            <a:rPr lang="en-US" sz="2000">
              <a:solidFill>
                <a:schemeClr val="tx1"/>
              </a:solidFill>
              <a:latin typeface="Arial" panose="020b0604020202020204" pitchFamily="34" charset="0"/>
              <a:cs typeface="Arial" panose="020b0604020202020204" pitchFamily="34" charset="0"/>
            </a:rPr>
            <a:t>Bid documents</a:t>
          </a:r>
        </a:p>
      </dgm:t>
    </dgm:pt>
    <dgm:pt modelId="{6A79888F-FAD6-4AEF-BA40-B032AD815DC1}" type="sibTrans" cxnId="{3F828257-5563-422F-8498-599EC5851E5E}">
      <dgm:prSet/>
      <dgm:spPr/>
      <dgm:t>
        <a:bodyPr/>
        <a:lstStyle/>
        <a:p>
          <a:endParaRPr lang="en-US"/>
        </a:p>
      </dgm:t>
    </dgm:pt>
    <dgm:pt modelId="{86E12B69-865F-4267-8DA3-B7CD61137812}" type="parTrans" cxnId="{E4038C58-710B-4BB7-AE5B-5028B7882D5F}">
      <dgm:prSet/>
      <dgm:spPr/>
      <dgm:t>
        <a:bodyPr/>
        <a:lstStyle/>
        <a:p>
          <a:endParaRPr lang="en-US"/>
        </a:p>
      </dgm:t>
    </dgm:pt>
    <dgm:pt modelId="{7FABF6F8-92F2-448C-B6F9-D391FDD47515}">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Committee Reports</a:t>
          </a:r>
        </a:p>
      </dgm:t>
    </dgm:pt>
    <dgm:pt modelId="{453192DC-E7A0-41A9-808F-3DCD71D6717C}" type="sibTrans" cxnId="{E4038C58-710B-4BB7-AE5B-5028B7882D5F}">
      <dgm:prSet/>
      <dgm:spPr/>
      <dgm:t>
        <a:bodyPr/>
        <a:lstStyle/>
        <a:p>
          <a:endParaRPr lang="en-US"/>
        </a:p>
      </dgm:t>
    </dgm:pt>
    <dgm:pt modelId="{C04B1BCE-69A1-4501-99A1-1A4816D8E44D}" type="parTrans" cxnId="{F089A1D2-AB55-49E0-8E5D-61F0E51F12A1}">
      <dgm:prSet/>
      <dgm:spPr/>
      <dgm:t>
        <a:bodyPr/>
        <a:lstStyle/>
        <a:p>
          <a:endParaRPr lang="en-US"/>
        </a:p>
      </dgm:t>
    </dgm:pt>
    <dgm:pt modelId="{D19E860E-5676-4B4F-81DE-8A7BEE2E3F32}">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Internal Meeting Agendas</a:t>
          </a:r>
        </a:p>
      </dgm:t>
    </dgm:pt>
    <dgm:pt modelId="{C252BC72-31D9-46E8-8A34-B0185A7D7187}" type="sibTrans" cxnId="{F089A1D2-AB55-49E0-8E5D-61F0E51F12A1}">
      <dgm:prSet/>
      <dgm:spPr/>
      <dgm:t>
        <a:bodyPr/>
        <a:lstStyle/>
        <a:p>
          <a:endParaRPr lang="en-US"/>
        </a:p>
      </dgm:t>
    </dgm:pt>
    <dgm:pt modelId="{CBA91BD2-491C-4025-868F-1BD403EC70C6}" type="parTrans" cxnId="{F8B56204-F1E4-4B70-9F8A-6F63B58AEFA1}">
      <dgm:prSet/>
      <dgm:spPr/>
      <dgm:t>
        <a:bodyPr/>
        <a:lstStyle/>
        <a:p>
          <a:endParaRPr lang="en-US"/>
        </a:p>
      </dgm:t>
    </dgm:pt>
    <dgm:pt modelId="{10239033-FDC6-40AA-B4C7-ED1E0380773C}">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Anything Listed on Website</a:t>
          </a:r>
        </a:p>
      </dgm:t>
    </dgm:pt>
    <dgm:pt modelId="{5A727C17-CA03-4366-9E07-537847773874}" type="sibTrans" cxnId="{F8B56204-F1E4-4B70-9F8A-6F63B58AEFA1}">
      <dgm:prSet/>
      <dgm:spPr/>
      <dgm:t>
        <a:bodyPr/>
        <a:lstStyle/>
        <a:p>
          <a:endParaRPr lang="en-US"/>
        </a:p>
      </dgm:t>
    </dgm:pt>
    <dgm:pt modelId="{88BCC6D8-65BF-4586-A0FC-DA8BA4FAEF78}" type="parTrans" cxnId="{B8234113-1BC2-4631-9443-DA219F903F8E}">
      <dgm:prSet/>
      <dgm:spPr/>
      <dgm:t>
        <a:bodyPr/>
        <a:lstStyle/>
        <a:p>
          <a:endParaRPr lang="en-US"/>
        </a:p>
      </dgm:t>
    </dgm:pt>
    <dgm:pt modelId="{1188E029-5241-4418-ABB0-C7CDEEA76948}">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Electronic correspondence on </a:t>
          </a:r>
          <a:r>
            <a:rPr lang="en-US" sz="2000" b="1">
              <a:solidFill>
                <a:schemeClr val="tx1"/>
              </a:solidFill>
              <a:latin typeface="Arial" panose="020b0604020202020204" pitchFamily="34" charset="0"/>
              <a:cs typeface="Arial" panose="020b0604020202020204" pitchFamily="34" charset="0"/>
            </a:rPr>
            <a:t>government business </a:t>
          </a:r>
          <a:r>
            <a:rPr lang="en-US" sz="2000">
              <a:solidFill>
                <a:schemeClr val="tx1"/>
              </a:solidFill>
              <a:latin typeface="Arial" panose="020b0604020202020204" pitchFamily="34" charset="0"/>
              <a:cs typeface="Arial" panose="020b0604020202020204" pitchFamily="34" charset="0"/>
            </a:rPr>
            <a:t>that does not contain confidential information</a:t>
          </a:r>
        </a:p>
      </dgm:t>
    </dgm:pt>
    <dgm:pt modelId="{4438EEF2-3A8E-4919-B4AE-C177FA6E65CD}" type="sibTrans" cxnId="{B8234113-1BC2-4631-9443-DA219F903F8E}">
      <dgm:prSet/>
      <dgm:spPr/>
      <dgm:t>
        <a:bodyPr/>
        <a:lstStyle/>
        <a:p>
          <a:endParaRPr lang="en-US"/>
        </a:p>
      </dgm:t>
    </dgm:pt>
    <dgm:pt modelId="{AD94A7EB-6F9B-4B52-A5FA-7808CC8951F2}" type="pres">
      <dgm:prSet presAssocID="{D62A27CD-E296-4B27-ACE3-25097877E5FA}" presName="diagram">
        <dgm:presLayoutVars>
          <dgm:dir/>
          <dgm:resizeHandles val="exact"/>
        </dgm:presLayoutVars>
      </dgm:prSet>
      <dgm:spPr/>
      <dgm:t>
        <a:bodyPr/>
        <a:lstStyle/>
        <a:p/>
      </dgm:t>
    </dgm:pt>
    <dgm:pt modelId="{9955D1B0-DAD5-4CBC-8265-E0730641764D}" type="pres">
      <dgm:prSet presAssocID="{7762FD96-BB36-442E-B88E-FA6DDCECCA5C}" presName="node" presStyleLbl="node1" presStyleCnt="9" custScaleX="263319">
        <dgm:presLayoutVars>
          <dgm:bulletEnabled val="1"/>
        </dgm:presLayoutVars>
      </dgm:prSet>
      <dgm:spPr/>
      <dgm:t>
        <a:bodyPr/>
        <a:lstStyle/>
        <a:p/>
      </dgm:t>
    </dgm:pt>
    <dgm:pt modelId="{669102C3-69B2-4EAE-9561-16A98208E097}" type="pres">
      <dgm:prSet presAssocID="{026A1682-9F66-47A0-90ED-DB1C38D28886}" presName="sibTrans"/>
      <dgm:spPr/>
      <dgm:t>
        <a:bodyPr/>
        <a:lstStyle/>
        <a:p/>
      </dgm:t>
    </dgm:pt>
    <dgm:pt modelId="{CC9DE6D0-D1AA-4395-9861-9A04B897E8CF}" type="pres">
      <dgm:prSet presAssocID="{E0E866C3-5E96-47A1-BE9B-66060231959E}" presName="node" presStyleLbl="node1" presStyleIdx="1" presStyleCnt="9" custScaleX="263319">
        <dgm:presLayoutVars>
          <dgm:bulletEnabled val="1"/>
        </dgm:presLayoutVars>
      </dgm:prSet>
      <dgm:spPr/>
      <dgm:t>
        <a:bodyPr/>
        <a:lstStyle/>
        <a:p/>
      </dgm:t>
    </dgm:pt>
    <dgm:pt modelId="{16EF33AC-60A0-4C60-BF23-992E0CEB3706}" type="pres">
      <dgm:prSet presAssocID="{0400C29D-3D69-42A7-B20A-783A26B1E44C}" presName="sibTrans"/>
      <dgm:spPr/>
      <dgm:t>
        <a:bodyPr/>
        <a:lstStyle/>
        <a:p/>
      </dgm:t>
    </dgm:pt>
    <dgm:pt modelId="{7448DD96-231B-47E8-A904-C9B2F1E895DD}" type="pres">
      <dgm:prSet presAssocID="{4B80F7D7-0EC8-4AA2-A584-E478841AD059}" presName="node" presStyleLbl="node1" presStyleIdx="2" presStyleCnt="9" custScaleX="263319">
        <dgm:presLayoutVars>
          <dgm:bulletEnabled val="1"/>
        </dgm:presLayoutVars>
      </dgm:prSet>
      <dgm:spPr/>
      <dgm:t>
        <a:bodyPr/>
        <a:lstStyle/>
        <a:p/>
      </dgm:t>
    </dgm:pt>
    <dgm:pt modelId="{8DBFD051-C510-40D2-9344-7B705B0CDCCC}" type="pres">
      <dgm:prSet presAssocID="{C84C2003-A9A7-4B7F-996C-9C7A53B1E861}" presName="sibTrans"/>
      <dgm:spPr/>
      <dgm:t>
        <a:bodyPr/>
        <a:lstStyle/>
        <a:p/>
      </dgm:t>
    </dgm:pt>
    <dgm:pt modelId="{4821BBE7-321F-40D8-A8DD-440FEED8C93F}" type="pres">
      <dgm:prSet presAssocID="{8BFF74CB-84BF-43E4-9FDC-67821187882D}" presName="node" presStyleLbl="node1" presStyleIdx="3" presStyleCnt="9" custScaleX="263319">
        <dgm:presLayoutVars>
          <dgm:bulletEnabled val="1"/>
        </dgm:presLayoutVars>
      </dgm:prSet>
      <dgm:spPr/>
      <dgm:t>
        <a:bodyPr/>
        <a:lstStyle/>
        <a:p/>
      </dgm:t>
    </dgm:pt>
    <dgm:pt modelId="{9EAEF54F-0A85-4508-B1BD-03266DF14803}" type="pres">
      <dgm:prSet presAssocID="{04CB6D16-9B0C-43AC-9EEA-40D9E7DAB9C0}" presName="sibTrans"/>
      <dgm:spPr/>
      <dgm:t>
        <a:bodyPr/>
        <a:lstStyle/>
        <a:p/>
      </dgm:t>
    </dgm:pt>
    <dgm:pt modelId="{F6E0107B-C62A-4C91-B46F-A0172B00937C}" type="pres">
      <dgm:prSet presAssocID="{69BDF3AC-D704-44C7-8538-88B6998D33B4}" presName="node" presStyleLbl="node1" presStyleIdx="4" presStyleCnt="9" custScaleX="263319">
        <dgm:presLayoutVars>
          <dgm:bulletEnabled val="1"/>
        </dgm:presLayoutVars>
      </dgm:prSet>
      <dgm:spPr/>
      <dgm:t>
        <a:bodyPr/>
        <a:lstStyle/>
        <a:p/>
      </dgm:t>
    </dgm:pt>
    <dgm:pt modelId="{539C6162-049A-48A9-9122-646179039BC1}" type="pres">
      <dgm:prSet presAssocID="{6A79888F-FAD6-4AEF-BA40-B032AD815DC1}" presName="sibTrans"/>
      <dgm:spPr/>
      <dgm:t>
        <a:bodyPr/>
        <a:lstStyle/>
        <a:p/>
      </dgm:t>
    </dgm:pt>
    <dgm:pt modelId="{ED1B38C2-C377-4308-B526-32E795455820}" type="pres">
      <dgm:prSet presAssocID="{7FABF6F8-92F2-448C-B6F9-D391FDD47515}" presName="node" presStyleLbl="node1" presStyleIdx="5" presStyleCnt="9" custScaleX="263319">
        <dgm:presLayoutVars>
          <dgm:bulletEnabled val="1"/>
        </dgm:presLayoutVars>
      </dgm:prSet>
      <dgm:spPr/>
      <dgm:t>
        <a:bodyPr/>
        <a:lstStyle/>
        <a:p/>
      </dgm:t>
    </dgm:pt>
    <dgm:pt modelId="{6CE92FEF-572E-43BF-9C3D-D02EDD961883}" type="pres">
      <dgm:prSet presAssocID="{453192DC-E7A0-41A9-808F-3DCD71D6717C}" presName="sibTrans"/>
      <dgm:spPr/>
      <dgm:t>
        <a:bodyPr/>
        <a:lstStyle/>
        <a:p/>
      </dgm:t>
    </dgm:pt>
    <dgm:pt modelId="{90305B97-9435-4B36-8692-1CE31E0F4290}" type="pres">
      <dgm:prSet presAssocID="{D19E860E-5676-4B4F-81DE-8A7BEE2E3F32}" presName="node" presStyleLbl="node1" presStyleIdx="6" presStyleCnt="9" custScaleX="263319">
        <dgm:presLayoutVars>
          <dgm:bulletEnabled val="1"/>
        </dgm:presLayoutVars>
      </dgm:prSet>
      <dgm:spPr/>
      <dgm:t>
        <a:bodyPr/>
        <a:lstStyle/>
        <a:p/>
      </dgm:t>
    </dgm:pt>
    <dgm:pt modelId="{8DF6B3E3-1B9E-42E0-A51C-21A1439DC564}" type="pres">
      <dgm:prSet presAssocID="{C252BC72-31D9-46E8-8A34-B0185A7D7187}" presName="sibTrans"/>
      <dgm:spPr/>
      <dgm:t>
        <a:bodyPr/>
        <a:lstStyle/>
        <a:p/>
      </dgm:t>
    </dgm:pt>
    <dgm:pt modelId="{7772BD6F-7D5D-4AE0-A3BF-7B8BA78EFDF5}" type="pres">
      <dgm:prSet presAssocID="{10239033-FDC6-40AA-B4C7-ED1E0380773C}" presName="node" presStyleLbl="node1" presStyleIdx="7" presStyleCnt="9" custScaleX="263319">
        <dgm:presLayoutVars>
          <dgm:bulletEnabled val="1"/>
        </dgm:presLayoutVars>
      </dgm:prSet>
      <dgm:spPr/>
      <dgm:t>
        <a:bodyPr/>
        <a:lstStyle/>
        <a:p/>
      </dgm:t>
    </dgm:pt>
    <dgm:pt modelId="{A0A7AA35-A325-4508-999D-E895857A844C}" type="pres">
      <dgm:prSet presAssocID="{5A727C17-CA03-4366-9E07-537847773874}" presName="sibTrans"/>
      <dgm:spPr/>
      <dgm:t>
        <a:bodyPr/>
        <a:lstStyle/>
        <a:p/>
      </dgm:t>
    </dgm:pt>
    <dgm:pt modelId="{E5136E52-57F7-4C3B-B73A-6F84DD77800A}" type="pres">
      <dgm:prSet presAssocID="{1188E029-5241-4418-ABB0-C7CDEEA76948}" presName="node" presStyleLbl="node1" presStyleIdx="8" presStyleCnt="9" custScaleX="533719">
        <dgm:presLayoutVars>
          <dgm:bulletEnabled val="1"/>
        </dgm:presLayoutVars>
      </dgm:prSet>
      <dgm:spPr/>
      <dgm:t>
        <a:bodyPr/>
        <a:lstStyle/>
        <a:p/>
      </dgm:t>
    </dgm:pt>
  </dgm:ptLst>
  <dgm:cxnLst>
    <dgm:cxn modelId="{B6D267F6-38A7-41C5-B6A4-45D7629B1413}" srcId="{D62A27CD-E296-4B27-ACE3-25097877E5FA}" destId="{7762FD96-BB36-442E-B88E-FA6DDCECCA5C}" srcOrd="0" destOrd="0" parTransId="{7439FFD5-BE79-42C6-A17B-BD585F86400E}" sibTransId="{026A1682-9F66-47A0-90ED-DB1C38D28886}"/>
    <dgm:cxn modelId="{2A218E1B-0E73-4281-8A7A-C3A0C48F60C8}" srcId="{D62A27CD-E296-4B27-ACE3-25097877E5FA}" destId="{E0E866C3-5E96-47A1-BE9B-66060231959E}" srcOrd="1" destOrd="0" parTransId="{6954B331-4932-4789-838C-B6D614B7733F}" sibTransId="{0400C29D-3D69-42A7-B20A-783A26B1E44C}"/>
    <dgm:cxn modelId="{73EC8A6D-19DA-4560-9E74-CCD346A594D2}" srcId="{D62A27CD-E296-4B27-ACE3-25097877E5FA}" destId="{4B80F7D7-0EC8-4AA2-A584-E478841AD059}" srcOrd="2" destOrd="0" parTransId="{955ACD19-67D2-40D9-B6D5-B8EA140F9080}" sibTransId="{C84C2003-A9A7-4B7F-996C-9C7A53B1E861}"/>
    <dgm:cxn modelId="{3C5DDAB0-DCAD-4D8E-BB49-574F37FA1C7D}" srcId="{D62A27CD-E296-4B27-ACE3-25097877E5FA}" destId="{8BFF74CB-84BF-43E4-9FDC-67821187882D}" srcOrd="3" destOrd="0" parTransId="{31E60829-59C9-4679-BF2C-D698A598E705}" sibTransId="{04CB6D16-9B0C-43AC-9EEA-40D9E7DAB9C0}"/>
    <dgm:cxn modelId="{3F828257-5563-422F-8498-599EC5851E5E}" srcId="{D62A27CD-E296-4B27-ACE3-25097877E5FA}" destId="{69BDF3AC-D704-44C7-8538-88B6998D33B4}" srcOrd="4" destOrd="0" parTransId="{9E162643-64C6-4D13-8CB1-D442DA93A77F}" sibTransId="{6A79888F-FAD6-4AEF-BA40-B032AD815DC1}"/>
    <dgm:cxn modelId="{E4038C58-710B-4BB7-AE5B-5028B7882D5F}" srcId="{D62A27CD-E296-4B27-ACE3-25097877E5FA}" destId="{7FABF6F8-92F2-448C-B6F9-D391FDD47515}" srcOrd="5" destOrd="0" parTransId="{86E12B69-865F-4267-8DA3-B7CD61137812}" sibTransId="{453192DC-E7A0-41A9-808F-3DCD71D6717C}"/>
    <dgm:cxn modelId="{F089A1D2-AB55-49E0-8E5D-61F0E51F12A1}" srcId="{D62A27CD-E296-4B27-ACE3-25097877E5FA}" destId="{D19E860E-5676-4B4F-81DE-8A7BEE2E3F32}" srcOrd="6" destOrd="0" parTransId="{C04B1BCE-69A1-4501-99A1-1A4816D8E44D}" sibTransId="{C252BC72-31D9-46E8-8A34-B0185A7D7187}"/>
    <dgm:cxn modelId="{F8B56204-F1E4-4B70-9F8A-6F63B58AEFA1}" srcId="{D62A27CD-E296-4B27-ACE3-25097877E5FA}" destId="{10239033-FDC6-40AA-B4C7-ED1E0380773C}" srcOrd="7" destOrd="0" parTransId="{CBA91BD2-491C-4025-868F-1BD403EC70C6}" sibTransId="{5A727C17-CA03-4366-9E07-537847773874}"/>
    <dgm:cxn modelId="{B8234113-1BC2-4631-9443-DA219F903F8E}" srcId="{D62A27CD-E296-4B27-ACE3-25097877E5FA}" destId="{1188E029-5241-4418-ABB0-C7CDEEA76948}" srcOrd="8" destOrd="0" parTransId="{88BCC6D8-65BF-4586-A0FC-DA8BA4FAEF78}" sibTransId="{4438EEF2-3A8E-4919-B4AE-C177FA6E65CD}"/>
    <dgm:cxn modelId="{425FCCF8-48FF-4CE5-ABB1-6EAF01FE1A7B}" type="presOf" srcId="{D62A27CD-E296-4B27-ACE3-25097877E5FA}" destId="{AD94A7EB-6F9B-4B52-A5FA-7808CC8951F2}" srcOrd="0" destOrd="0" presId="urn:microsoft.com/office/officeart/2005/8/layout/default"/>
    <dgm:cxn modelId="{B3EBEF6F-0A8E-415C-8804-9E1DCA6370FC}" type="presParOf" srcId="{AD94A7EB-6F9B-4B52-A5FA-7808CC8951F2}" destId="{9955D1B0-DAD5-4CBC-8265-E0730641764D}" srcOrd="0" destOrd="0" presId="urn:microsoft.com/office/officeart/2005/8/layout/default"/>
    <dgm:cxn modelId="{DF13AD3B-9E60-4653-A7E6-B00F296C12C1}" type="presOf" srcId="{7762FD96-BB36-442E-B88E-FA6DDCECCA5C}" destId="{9955D1B0-DAD5-4CBC-8265-E0730641764D}" srcOrd="0" destOrd="0" presId="urn:microsoft.com/office/officeart/2005/8/layout/default"/>
    <dgm:cxn modelId="{4763FF57-D458-442B-9505-07EAAF51EE11}" type="presParOf" srcId="{AD94A7EB-6F9B-4B52-A5FA-7808CC8951F2}" destId="{669102C3-69B2-4EAE-9561-16A98208E097}" srcOrd="1" destOrd="0" presId="urn:microsoft.com/office/officeart/2005/8/layout/default"/>
    <dgm:cxn modelId="{B7F09581-5A25-4F40-ADFA-A43937EFBB54}" type="presParOf" srcId="{AD94A7EB-6F9B-4B52-A5FA-7808CC8951F2}" destId="{CC9DE6D0-D1AA-4395-9861-9A04B897E8CF}" srcOrd="2" destOrd="0" presId="urn:microsoft.com/office/officeart/2005/8/layout/default"/>
    <dgm:cxn modelId="{FDDA5FE5-2F3B-4FF9-B1A9-4B7A679D6978}" type="presOf" srcId="{E0E866C3-5E96-47A1-BE9B-66060231959E}" destId="{CC9DE6D0-D1AA-4395-9861-9A04B897E8CF}" srcOrd="0" destOrd="0" presId="urn:microsoft.com/office/officeart/2005/8/layout/default"/>
    <dgm:cxn modelId="{F5B8729C-B521-4C3F-8947-8F36993A77A4}" type="presParOf" srcId="{AD94A7EB-6F9B-4B52-A5FA-7808CC8951F2}" destId="{16EF33AC-60A0-4C60-BF23-992E0CEB3706}" srcOrd="3" destOrd="0" presId="urn:microsoft.com/office/officeart/2005/8/layout/default"/>
    <dgm:cxn modelId="{3F0F5AAF-3958-4233-94C1-9B29CA5B8C8B}" type="presParOf" srcId="{AD94A7EB-6F9B-4B52-A5FA-7808CC8951F2}" destId="{7448DD96-231B-47E8-A904-C9B2F1E895DD}" srcOrd="4" destOrd="0" presId="urn:microsoft.com/office/officeart/2005/8/layout/default"/>
    <dgm:cxn modelId="{701DDD0E-22E6-434F-8AA3-CC638DCA151C}" type="presOf" srcId="{4B80F7D7-0EC8-4AA2-A584-E478841AD059}" destId="{7448DD96-231B-47E8-A904-C9B2F1E895DD}" srcOrd="0" destOrd="0" presId="urn:microsoft.com/office/officeart/2005/8/layout/default"/>
    <dgm:cxn modelId="{6EA1B594-8E0F-4E33-8E0B-F13978794541}" type="presParOf" srcId="{AD94A7EB-6F9B-4B52-A5FA-7808CC8951F2}" destId="{8DBFD051-C510-40D2-9344-7B705B0CDCCC}" srcOrd="5" destOrd="0" presId="urn:microsoft.com/office/officeart/2005/8/layout/default"/>
    <dgm:cxn modelId="{405746D6-88B4-43A3-9B89-FB7A5D5BD219}" type="presParOf" srcId="{AD94A7EB-6F9B-4B52-A5FA-7808CC8951F2}" destId="{4821BBE7-321F-40D8-A8DD-440FEED8C93F}" srcOrd="6" destOrd="0" presId="urn:microsoft.com/office/officeart/2005/8/layout/default"/>
    <dgm:cxn modelId="{FB7F8DF2-BA26-4E71-B1BD-27EA60BCA20C}" type="presOf" srcId="{8BFF74CB-84BF-43E4-9FDC-67821187882D}" destId="{4821BBE7-321F-40D8-A8DD-440FEED8C93F}" srcOrd="0" destOrd="0" presId="urn:microsoft.com/office/officeart/2005/8/layout/default"/>
    <dgm:cxn modelId="{0AD98C1B-93D9-4F42-8341-75031CBC4CB9}" type="presParOf" srcId="{AD94A7EB-6F9B-4B52-A5FA-7808CC8951F2}" destId="{9EAEF54F-0A85-4508-B1BD-03266DF14803}" srcOrd="7" destOrd="0" presId="urn:microsoft.com/office/officeart/2005/8/layout/default"/>
    <dgm:cxn modelId="{B0A120EF-16C0-479A-A972-803311929A5B}" type="presParOf" srcId="{AD94A7EB-6F9B-4B52-A5FA-7808CC8951F2}" destId="{F6E0107B-C62A-4C91-B46F-A0172B00937C}" srcOrd="8" destOrd="0" presId="urn:microsoft.com/office/officeart/2005/8/layout/default"/>
    <dgm:cxn modelId="{12551030-9982-4969-ABC7-5E876DA07C60}" type="presOf" srcId="{69BDF3AC-D704-44C7-8538-88B6998D33B4}" destId="{F6E0107B-C62A-4C91-B46F-A0172B00937C}" srcOrd="0" destOrd="0" presId="urn:microsoft.com/office/officeart/2005/8/layout/default"/>
    <dgm:cxn modelId="{AF96A81A-2572-4523-8CBD-A9ABA8FB90E3}" type="presParOf" srcId="{AD94A7EB-6F9B-4B52-A5FA-7808CC8951F2}" destId="{539C6162-049A-48A9-9122-646179039BC1}" srcOrd="9" destOrd="0" presId="urn:microsoft.com/office/officeart/2005/8/layout/default"/>
    <dgm:cxn modelId="{30A897FE-D61E-45E6-AA95-F29ADE3773CB}" type="presParOf" srcId="{AD94A7EB-6F9B-4B52-A5FA-7808CC8951F2}" destId="{ED1B38C2-C377-4308-B526-32E795455820}" srcOrd="10" destOrd="0" presId="urn:microsoft.com/office/officeart/2005/8/layout/default"/>
    <dgm:cxn modelId="{C7BAAA91-6D82-40D1-94E7-957B3BEA045C}" type="presOf" srcId="{7FABF6F8-92F2-448C-B6F9-D391FDD47515}" destId="{ED1B38C2-C377-4308-B526-32E795455820}" srcOrd="0" destOrd="0" presId="urn:microsoft.com/office/officeart/2005/8/layout/default"/>
    <dgm:cxn modelId="{3E6EC056-2CC1-45EC-B346-942271D6E29F}" type="presParOf" srcId="{AD94A7EB-6F9B-4B52-A5FA-7808CC8951F2}" destId="{6CE92FEF-572E-43BF-9C3D-D02EDD961883}" srcOrd="11" destOrd="0" presId="urn:microsoft.com/office/officeart/2005/8/layout/default"/>
    <dgm:cxn modelId="{6BB939DF-C706-46EB-BC8B-B9301C5A1B55}" type="presParOf" srcId="{AD94A7EB-6F9B-4B52-A5FA-7808CC8951F2}" destId="{90305B97-9435-4B36-8692-1CE31E0F4290}" srcOrd="12" destOrd="0" presId="urn:microsoft.com/office/officeart/2005/8/layout/default"/>
    <dgm:cxn modelId="{37BFC48E-F5A9-4C54-B03A-F3A5847A35D7}" type="presOf" srcId="{D19E860E-5676-4B4F-81DE-8A7BEE2E3F32}" destId="{90305B97-9435-4B36-8692-1CE31E0F4290}" srcOrd="0" destOrd="0" presId="urn:microsoft.com/office/officeart/2005/8/layout/default"/>
    <dgm:cxn modelId="{B656A27D-219C-49F3-AEA5-2FB35CD64E09}" type="presParOf" srcId="{AD94A7EB-6F9B-4B52-A5FA-7808CC8951F2}" destId="{8DF6B3E3-1B9E-42E0-A51C-21A1439DC564}" srcOrd="13" destOrd="0" presId="urn:microsoft.com/office/officeart/2005/8/layout/default"/>
    <dgm:cxn modelId="{F47422DC-3C9D-440C-B326-93516707D497}" type="presParOf" srcId="{AD94A7EB-6F9B-4B52-A5FA-7808CC8951F2}" destId="{7772BD6F-7D5D-4AE0-A3BF-7B8BA78EFDF5}" srcOrd="14" destOrd="0" presId="urn:microsoft.com/office/officeart/2005/8/layout/default"/>
    <dgm:cxn modelId="{5C2DFFC4-F1EC-41B9-AB91-A0A7C81D7945}" type="presOf" srcId="{10239033-FDC6-40AA-B4C7-ED1E0380773C}" destId="{7772BD6F-7D5D-4AE0-A3BF-7B8BA78EFDF5}" srcOrd="0" destOrd="0" presId="urn:microsoft.com/office/officeart/2005/8/layout/default"/>
    <dgm:cxn modelId="{A75DB559-4428-44EB-A793-787CC6E58776}" type="presParOf" srcId="{AD94A7EB-6F9B-4B52-A5FA-7808CC8951F2}" destId="{A0A7AA35-A325-4508-999D-E895857A844C}" srcOrd="15" destOrd="0" presId="urn:microsoft.com/office/officeart/2005/8/layout/default"/>
    <dgm:cxn modelId="{A25F63F2-D77F-420D-82EC-C72838DD6D0D}" type="presParOf" srcId="{AD94A7EB-6F9B-4B52-A5FA-7808CC8951F2}" destId="{E5136E52-57F7-4C3B-B73A-6F84DD77800A}" srcOrd="16" destOrd="0" presId="urn:microsoft.com/office/officeart/2005/8/layout/default"/>
    <dgm:cxn modelId="{B985A665-A70C-49CD-A9D8-3937405FCF08}" type="presOf" srcId="{1188E029-5241-4418-ABB0-C7CDEEA76948}" destId="{E5136E52-57F7-4C3B-B73A-6F84DD77800A}"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AFD2F79C-6FB9-48D9-B904-62D5400046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AB4EAAE-09CC-443E-A258-BA33A6CE8C79}" type="parTrans" cxnId="{461B0F43-AAE5-4D1A-8CBE-31C7C5FA6D7D}">
      <dgm:prSet/>
      <dgm:spPr/>
      <dgm:t>
        <a:bodyPr/>
        <a:lstStyle/>
        <a:p>
          <a:endParaRPr lang="en-US"/>
        </a:p>
      </dgm:t>
    </dgm:pt>
    <dgm:pt modelId="{1052D1CF-9B9D-4B55-9ABD-2AF2BF342105}">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Chapter 22 silent as to time for response</a:t>
          </a:r>
        </a:p>
      </dgm:t>
    </dgm:pt>
    <dgm:pt modelId="{442D7104-B195-425E-850F-733DDA87845D}" type="sibTrans" cxnId="{461B0F43-AAE5-4D1A-8CBE-31C7C5FA6D7D}">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A44359AB-F1FF-42FD-B305-67C64473741D}" type="parTrans" cxnId="{EDF08971-DC13-41EB-AFBC-BCA951A046B8}">
      <dgm:prSet/>
      <dgm:spPr/>
      <dgm:t>
        <a:bodyPr/>
        <a:lstStyle/>
        <a:p>
          <a:endParaRPr lang="en-US"/>
        </a:p>
      </dgm:t>
    </dgm:pt>
    <dgm:pt modelId="{308CF53B-D3CF-4436-96E5-C6990D1B29C8}">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Should endeavor to promptly respond</a:t>
          </a:r>
        </a:p>
      </dgm:t>
    </dgm:pt>
    <dgm:pt modelId="{BE0045B5-E8DB-418F-9FD0-C455FF6065A7}" type="sibTrans" cxnId="{EDF08971-DC13-41EB-AFBC-BCA951A046B8}">
      <dgm:prSet/>
      <dgm:spPr/>
      <dgm:t>
        <a:bodyPr/>
        <a:lstStyle/>
        <a:p>
          <a:endParaRPr lang="en-US"/>
        </a:p>
      </dgm:t>
    </dgm:pt>
    <dgm:pt modelId="{B4481B10-9E7C-49E7-B793-1120E8D47DD0}" type="parTrans" cxnId="{AC56BDBF-AC92-4D53-BFD3-E1FE6C739E20}">
      <dgm:prSet/>
      <dgm:spPr/>
      <dgm:t>
        <a:bodyPr/>
        <a:lstStyle/>
        <a:p>
          <a:endParaRPr lang="en-US"/>
        </a:p>
      </dgm:t>
    </dgm:pt>
    <dgm:pt modelId="{E71D9AD9-31E2-4176-8EB4-64885EA03EE1}">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Initial response to request may be acknowledgment of request and estimate of fees </a:t>
          </a:r>
        </a:p>
      </dgm:t>
    </dgm:pt>
    <dgm:pt modelId="{240DB405-D23D-45E0-BD94-B4F9E8E2B928}" type="sibTrans" cxnId="{AC56BDBF-AC92-4D53-BFD3-E1FE6C739E20}">
      <dgm:prSet/>
      <dgm:spPr/>
      <dgm:t>
        <a:bodyPr/>
        <a:lstStyle/>
        <a:p>
          <a:endParaRPr lang="en-US"/>
        </a:p>
      </dgm:t>
    </dgm:pt>
    <dgm:pt modelId="{480F8071-AEB6-4F00-BA7F-DB49F168765C}" type="pres">
      <dgm:prSet presAssocID="{AFD2F79C-6FB9-48D9-B904-62D540004686}" presName="Name0">
        <dgm:presLayoutVars>
          <dgm:chMax val="7"/>
          <dgm:chPref val="7"/>
          <dgm:dir/>
        </dgm:presLayoutVars>
      </dgm:prSet>
      <dgm:spPr/>
      <dgm:t>
        <a:bodyPr/>
        <a:lstStyle/>
        <a:p/>
      </dgm:t>
    </dgm:pt>
    <dgm:pt modelId="{AADA2F34-AEBB-43D1-9F0E-5E9297926ECA}" type="pres">
      <dgm:prSet presAssocID="{AFD2F79C-6FB9-48D9-B904-62D540004686}" presName="Name1"/>
      <dgm:spPr/>
      <dgm:t>
        <a:bodyPr/>
        <a:lstStyle/>
        <a:p/>
      </dgm:t>
    </dgm:pt>
    <dgm:pt modelId="{50A8DC78-582F-45AB-AB84-AFC63F28C40F}" type="pres">
      <dgm:prSet presAssocID="{AFD2F79C-6FB9-48D9-B904-62D540004686}" presName="cycle"/>
      <dgm:spPr/>
      <dgm:t>
        <a:bodyPr/>
        <a:lstStyle/>
        <a:p/>
      </dgm:t>
    </dgm:pt>
    <dgm:pt modelId="{87D4C4ED-2369-4C11-AA17-921155439E89}" type="pres">
      <dgm:prSet presAssocID="{AFD2F79C-6FB9-48D9-B904-62D540004686}" presName="srcNode" presStyleLbl="node1" presStyleCnt="5"/>
      <dgm:spPr/>
      <dgm:t>
        <a:bodyPr/>
        <a:lstStyle/>
        <a:p/>
      </dgm:t>
    </dgm:pt>
    <dgm:pt modelId="{C2FBC6B4-1315-4CC6-BD9B-8611FFDDD7E1}" type="pres">
      <dgm:prSet presAssocID="{AFD2F79C-6FB9-48D9-B904-62D540004686}" presName="conn" presStyleLbl="parChTrans1D2" presStyleCnt="1"/>
      <dgm:spPr/>
      <dgm:t>
        <a:bodyPr/>
        <a:lstStyle/>
        <a:p/>
      </dgm:t>
    </dgm:pt>
    <dgm:pt modelId="{C6D9ADB4-5E8F-400A-BA10-E02238E729AC}" type="pres">
      <dgm:prSet presAssocID="{AFD2F79C-6FB9-48D9-B904-62D540004686}" presName="extraNode" presStyleLbl="node1" presStyleIdx="1" presStyleCnt="5"/>
      <dgm:spPr/>
      <dgm:t>
        <a:bodyPr/>
        <a:lstStyle/>
        <a:p/>
      </dgm:t>
    </dgm:pt>
    <dgm:pt modelId="{F0690944-30AE-4249-9599-502A040EEF42}" type="pres">
      <dgm:prSet presAssocID="{AFD2F79C-6FB9-48D9-B904-62D540004686}" presName="dstNode" presStyleLbl="node1" presStyleIdx="1" presStyleCnt="5"/>
      <dgm:spPr/>
      <dgm:t>
        <a:bodyPr/>
        <a:lstStyle/>
        <a:p/>
      </dgm:t>
    </dgm:pt>
    <dgm:pt modelId="{F2F7478A-D8B6-4AE7-9F50-7366B96A811C}" type="pres">
      <dgm:prSet presAssocID="{1052D1CF-9B9D-4B55-9ABD-2AF2BF342105}" presName="text_1" presStyleLbl="node1" presStyleIdx="2" presStyleCnt="5">
        <dgm:presLayoutVars>
          <dgm:bulletEnabled val="1"/>
        </dgm:presLayoutVars>
      </dgm:prSet>
      <dgm:spPr/>
      <dgm:t>
        <a:bodyPr/>
        <a:lstStyle/>
        <a:p/>
      </dgm:t>
    </dgm:pt>
    <dgm:pt modelId="{9881C2CE-D36C-4FEF-8DC9-BB0688305E26}" type="pres">
      <dgm:prSet presAssocID="{1052D1CF-9B9D-4B55-9ABD-2AF2BF342105}" presName="accent_1"/>
      <dgm:spPr/>
      <dgm:t>
        <a:bodyPr/>
        <a:lstStyle/>
        <a:p/>
      </dgm:t>
    </dgm:pt>
    <dgm:pt modelId="{BEDE8091-E223-414F-A7C6-9CA4CA655628}" type="pres">
      <dgm:prSet presAssocID="{1052D1CF-9B9D-4B55-9ABD-2AF2BF342105}" presName="accentRepeatNode" presStyleLbl="solidFgAcc1" presStyleCnt="3"/>
      <dgm:spPr>
        <a:solidFill>
          <a:schemeClr val="lt1">
            <a:hueOff val="0"/>
            <a:satOff val="0"/>
            <a:lumOff val="0"/>
            <a:alphaOff val="0"/>
          </a:schemeClr>
        </a:solidFill>
        <a:ln>
          <a:solidFill>
            <a:schemeClr val="accent1">
              <a:lumMod val="50000"/>
            </a:schemeClr>
          </a:solidFill>
        </a:ln>
      </dgm:spPr>
      <dgm:t>
        <a:bodyPr/>
        <a:lstStyle/>
        <a:p/>
      </dgm:t>
    </dgm:pt>
    <dgm:pt modelId="{A0BFDD33-4580-48A9-9BBF-D70A36E2A1FE}" type="pres">
      <dgm:prSet presAssocID="{308CF53B-D3CF-4436-96E5-C6990D1B29C8}" presName="text_2" presStyleLbl="node1" presStyleIdx="3" presStyleCnt="5">
        <dgm:presLayoutVars>
          <dgm:bulletEnabled val="1"/>
        </dgm:presLayoutVars>
      </dgm:prSet>
      <dgm:spPr/>
      <dgm:t>
        <a:bodyPr/>
        <a:lstStyle/>
        <a:p/>
      </dgm:t>
    </dgm:pt>
    <dgm:pt modelId="{117EFAE1-AEFD-4EA9-86A2-86FD4AFD2580}" type="pres">
      <dgm:prSet presAssocID="{308CF53B-D3CF-4436-96E5-C6990D1B29C8}" presName="accent_2"/>
      <dgm:spPr/>
      <dgm:t>
        <a:bodyPr/>
        <a:lstStyle/>
        <a:p/>
      </dgm:t>
    </dgm:pt>
    <dgm:pt modelId="{0E219AF1-F0BE-452D-A746-2E48B2F43953}" type="pres">
      <dgm:prSet presAssocID="{308CF53B-D3CF-4436-96E5-C6990D1B29C8}" presName="accentRepeatNode" presStyleLbl="solidFgAcc1" presStyleIdx="1" presStyleCnt="3"/>
      <dgm:spPr>
        <a:solidFill>
          <a:schemeClr val="lt1">
            <a:hueOff val="0"/>
            <a:satOff val="0"/>
            <a:lumOff val="0"/>
            <a:alphaOff val="0"/>
          </a:schemeClr>
        </a:solidFill>
        <a:ln>
          <a:solidFill>
            <a:schemeClr val="accent1">
              <a:lumMod val="50000"/>
            </a:schemeClr>
          </a:solidFill>
        </a:ln>
      </dgm:spPr>
      <dgm:t>
        <a:bodyPr/>
        <a:lstStyle/>
        <a:p/>
      </dgm:t>
    </dgm:pt>
    <dgm:pt modelId="{502A7745-DA7A-410B-B79C-BD1269C0B901}" type="pres">
      <dgm:prSet presAssocID="{E71D9AD9-31E2-4176-8EB4-64885EA03EE1}" presName="text_3" presStyleLbl="node1" presStyleIdx="4" presStyleCnt="5">
        <dgm:presLayoutVars>
          <dgm:bulletEnabled val="1"/>
        </dgm:presLayoutVars>
      </dgm:prSet>
      <dgm:spPr/>
      <dgm:t>
        <a:bodyPr/>
        <a:lstStyle/>
        <a:p/>
      </dgm:t>
    </dgm:pt>
    <dgm:pt modelId="{0126476C-E4D8-4BB0-94C4-13D83B41EF15}" type="pres">
      <dgm:prSet presAssocID="{E71D9AD9-31E2-4176-8EB4-64885EA03EE1}" presName="accent_3"/>
      <dgm:spPr/>
      <dgm:t>
        <a:bodyPr/>
        <a:lstStyle/>
        <a:p/>
      </dgm:t>
    </dgm:pt>
    <dgm:pt modelId="{3A5BEC3D-7F03-4486-8C82-2EFB098A0360}" type="pres">
      <dgm:prSet presAssocID="{E71D9AD9-31E2-4176-8EB4-64885EA03EE1}" presName="accentRepeatNode" presStyleLbl="solidFgAcc1" presStyleIdx="2" presStyleCnt="3"/>
      <dgm:spPr>
        <a:solidFill>
          <a:schemeClr val="lt1">
            <a:hueOff val="0"/>
            <a:satOff val="0"/>
            <a:lumOff val="0"/>
            <a:alphaOff val="0"/>
          </a:schemeClr>
        </a:solidFill>
        <a:ln>
          <a:solidFill>
            <a:schemeClr val="accent1">
              <a:lumMod val="50000"/>
            </a:schemeClr>
          </a:solidFill>
        </a:ln>
      </dgm:spPr>
      <dgm:t>
        <a:bodyPr/>
        <a:lstStyle/>
        <a:p/>
      </dgm:t>
    </dgm:pt>
  </dgm:ptLst>
  <dgm:cxnLst>
    <dgm:cxn modelId="{461B0F43-AAE5-4D1A-8CBE-31C7C5FA6D7D}" srcId="{AFD2F79C-6FB9-48D9-B904-62D540004686}" destId="{1052D1CF-9B9D-4B55-9ABD-2AF2BF342105}" srcOrd="0" destOrd="0" parTransId="{EAB4EAAE-09CC-443E-A258-BA33A6CE8C79}" sibTransId="{442D7104-B195-425E-850F-733DDA87845D}"/>
    <dgm:cxn modelId="{EDF08971-DC13-41EB-AFBC-BCA951A046B8}" srcId="{AFD2F79C-6FB9-48D9-B904-62D540004686}" destId="{308CF53B-D3CF-4436-96E5-C6990D1B29C8}" srcOrd="1" destOrd="0" parTransId="{A44359AB-F1FF-42FD-B305-67C64473741D}" sibTransId="{BE0045B5-E8DB-418F-9FD0-C455FF6065A7}"/>
    <dgm:cxn modelId="{AC56BDBF-AC92-4D53-BFD3-E1FE6C739E20}" srcId="{AFD2F79C-6FB9-48D9-B904-62D540004686}" destId="{E71D9AD9-31E2-4176-8EB4-64885EA03EE1}" srcOrd="2" destOrd="0" parTransId="{B4481B10-9E7C-49E7-B793-1120E8D47DD0}" sibTransId="{240DB405-D23D-45E0-BD94-B4F9E8E2B928}"/>
    <dgm:cxn modelId="{982A177B-1A71-40FD-894D-6D8734926098}" type="presOf" srcId="{AFD2F79C-6FB9-48D9-B904-62D540004686}" destId="{480F8071-AEB6-4F00-BA7F-DB49F168765C}" srcOrd="0" destOrd="0" presId="urn:microsoft.com/office/officeart/2008/layout/VerticalCurvedList"/>
    <dgm:cxn modelId="{53D3D470-FA0F-4F79-AEDA-B160798D33C0}" type="presParOf" srcId="{480F8071-AEB6-4F00-BA7F-DB49F168765C}" destId="{AADA2F34-AEBB-43D1-9F0E-5E9297926ECA}" srcOrd="0" destOrd="0" presId="urn:microsoft.com/office/officeart/2008/layout/VerticalCurvedList"/>
    <dgm:cxn modelId="{7A65F1CD-F3A2-4058-A086-FC69578BD509}" type="presParOf" srcId="{AADA2F34-AEBB-43D1-9F0E-5E9297926ECA}" destId="{50A8DC78-582F-45AB-AB84-AFC63F28C40F}" srcOrd="0" destOrd="0" presId="urn:microsoft.com/office/officeart/2008/layout/VerticalCurvedList"/>
    <dgm:cxn modelId="{D8369412-D8AC-4412-92AF-4B0FD36D58EC}" type="presParOf" srcId="{50A8DC78-582F-45AB-AB84-AFC63F28C40F}" destId="{87D4C4ED-2369-4C11-AA17-921155439E89}" srcOrd="0" destOrd="0" presId="urn:microsoft.com/office/officeart/2008/layout/VerticalCurvedList"/>
    <dgm:cxn modelId="{02F3E04D-E5AF-402E-9769-A6CAA35D471F}" type="presParOf" srcId="{50A8DC78-582F-45AB-AB84-AFC63F28C40F}" destId="{C2FBC6B4-1315-4CC6-BD9B-8611FFDDD7E1}" srcOrd="1" destOrd="0" presId="urn:microsoft.com/office/officeart/2008/layout/VerticalCurvedList"/>
    <dgm:cxn modelId="{A3DE78F4-B959-40E1-812D-9596D437009A}" type="presOf" srcId="{442D7104-B195-425E-850F-733DDA87845D}" destId="{C2FBC6B4-1315-4CC6-BD9B-8611FFDDD7E1}" srcOrd="0" destOrd="0" presId="urn:microsoft.com/office/officeart/2008/layout/VerticalCurvedList"/>
    <dgm:cxn modelId="{733DC158-C19F-4950-AF4F-6AAB4F9038DB}" type="presParOf" srcId="{50A8DC78-582F-45AB-AB84-AFC63F28C40F}" destId="{C6D9ADB4-5E8F-400A-BA10-E02238E729AC}" srcOrd="2" destOrd="0" presId="urn:microsoft.com/office/officeart/2008/layout/VerticalCurvedList"/>
    <dgm:cxn modelId="{AB2C0383-D0AB-46B0-B91C-1D83FF4E9C5D}" type="presParOf" srcId="{50A8DC78-582F-45AB-AB84-AFC63F28C40F}" destId="{F0690944-30AE-4249-9599-502A040EEF42}" srcOrd="3" destOrd="0" presId="urn:microsoft.com/office/officeart/2008/layout/VerticalCurvedList"/>
    <dgm:cxn modelId="{6ED35E1F-E334-4F1D-8C52-D49F58A244EF}" type="presParOf" srcId="{AADA2F34-AEBB-43D1-9F0E-5E9297926ECA}" destId="{F2F7478A-D8B6-4AE7-9F50-7366B96A811C}" srcOrd="1" destOrd="0" presId="urn:microsoft.com/office/officeart/2008/layout/VerticalCurvedList"/>
    <dgm:cxn modelId="{F34505C8-14C9-4597-A5D6-45E1CFAFD27A}" type="presOf" srcId="{1052D1CF-9B9D-4B55-9ABD-2AF2BF342105}" destId="{F2F7478A-D8B6-4AE7-9F50-7366B96A811C}" srcOrd="0" destOrd="0" presId="urn:microsoft.com/office/officeart/2008/layout/VerticalCurvedList"/>
    <dgm:cxn modelId="{C64EC03A-5A31-4A80-B7ED-4286581E532C}" type="presParOf" srcId="{AADA2F34-AEBB-43D1-9F0E-5E9297926ECA}" destId="{9881C2CE-D36C-4FEF-8DC9-BB0688305E26}" srcOrd="2" destOrd="0" presId="urn:microsoft.com/office/officeart/2008/layout/VerticalCurvedList"/>
    <dgm:cxn modelId="{B9504C1D-5F65-4E1A-B850-8E7AAC5E58E8}" type="presParOf" srcId="{9881C2CE-D36C-4FEF-8DC9-BB0688305E26}" destId="{BEDE8091-E223-414F-A7C6-9CA4CA655628}" srcOrd="0" destOrd="0" presId="urn:microsoft.com/office/officeart/2008/layout/VerticalCurvedList"/>
    <dgm:cxn modelId="{72FAF87F-5050-4DA9-8050-D8BA5FE6EE0F}" type="presParOf" srcId="{AADA2F34-AEBB-43D1-9F0E-5E9297926ECA}" destId="{A0BFDD33-4580-48A9-9BBF-D70A36E2A1FE}" srcOrd="3" destOrd="0" presId="urn:microsoft.com/office/officeart/2008/layout/VerticalCurvedList"/>
    <dgm:cxn modelId="{D5BB9812-1DD5-4894-A8B0-0850FF60FE74}" type="presOf" srcId="{308CF53B-D3CF-4436-96E5-C6990D1B29C8}" destId="{A0BFDD33-4580-48A9-9BBF-D70A36E2A1FE}" srcOrd="0" destOrd="0" presId="urn:microsoft.com/office/officeart/2008/layout/VerticalCurvedList"/>
    <dgm:cxn modelId="{3AB20BAA-53E0-477C-BE90-F1B452AC0ADB}" type="presParOf" srcId="{AADA2F34-AEBB-43D1-9F0E-5E9297926ECA}" destId="{117EFAE1-AEFD-4EA9-86A2-86FD4AFD2580}" srcOrd="4" destOrd="0" presId="urn:microsoft.com/office/officeart/2008/layout/VerticalCurvedList"/>
    <dgm:cxn modelId="{FC0F54DE-D56C-42EC-BC88-6759650035E3}" type="presParOf" srcId="{117EFAE1-AEFD-4EA9-86A2-86FD4AFD2580}" destId="{0E219AF1-F0BE-452D-A746-2E48B2F43953}" srcOrd="0" destOrd="0" presId="urn:microsoft.com/office/officeart/2008/layout/VerticalCurvedList"/>
    <dgm:cxn modelId="{36A46936-C4FC-40C3-BB55-A79CB905C673}" type="presParOf" srcId="{AADA2F34-AEBB-43D1-9F0E-5E9297926ECA}" destId="{502A7745-DA7A-410B-B79C-BD1269C0B901}" srcOrd="5" destOrd="0" presId="urn:microsoft.com/office/officeart/2008/layout/VerticalCurvedList"/>
    <dgm:cxn modelId="{B3450408-1A55-4747-921F-48B8320E66C5}" type="presOf" srcId="{E71D9AD9-31E2-4176-8EB4-64885EA03EE1}" destId="{502A7745-DA7A-410B-B79C-BD1269C0B901}" srcOrd="0" destOrd="0" presId="urn:microsoft.com/office/officeart/2008/layout/VerticalCurvedList"/>
    <dgm:cxn modelId="{E2BBA122-F654-4EBE-8081-C887C67F5D40}" type="presParOf" srcId="{AADA2F34-AEBB-43D1-9F0E-5E9297926ECA}" destId="{0126476C-E4D8-4BB0-94C4-13D83B41EF15}" srcOrd="6" destOrd="0" presId="urn:microsoft.com/office/officeart/2008/layout/VerticalCurvedList"/>
    <dgm:cxn modelId="{B7FF9497-BA4B-4249-B64F-8BA8364F8EFD}" type="presParOf" srcId="{0126476C-E4D8-4BB0-94C4-13D83B41EF15}" destId="{3A5BEC3D-7F03-4486-8C82-2EFB098A0360}" srcOrd="0" destOrd="0" presId="urn:microsoft.com/office/officeart/2008/layout/VerticalCurvedList"/>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1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EB1CB0BE-2F45-4E2E-9C6E-731F1802BDE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AC4DD13-302A-440E-AEB1-1F2364C4879E}" type="parTrans" cxnId="{95DAF144-8BB3-49AC-803E-446361FEA9A7}">
      <dgm:prSet/>
      <dgm:spPr/>
      <dgm:t>
        <a:bodyPr/>
        <a:lstStyle/>
        <a:p>
          <a:endParaRPr lang="en-US"/>
        </a:p>
      </dgm:t>
    </dgm:pt>
    <dgm:pt modelId="{1022A85A-15D0-47AF-B17B-A735EBA22410}">
      <dgm:prSet phldrT="[Text]" custT="1"/>
      <dgm:spPr>
        <a:solidFill>
          <a:srgbClr val="BFD3E4"/>
        </a:solidFill>
        <a:ln w="9525">
          <a:solidFill>
            <a:prstClr val="black"/>
          </a:solidFill>
        </a:ln>
      </dgm:spPr>
      <dgm:t>
        <a:bodyPr/>
        <a:lstStyle/>
        <a:p>
          <a:pPr>
            <a:buFont typeface="+mj-lt"/>
            <a:buAutoNum type="alphaLcPeriod"/>
          </a:pP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Student Records–22.7(1)</a:t>
          </a:r>
          <a:endParaRPr lang="en-US" sz="2000">
            <a:solidFill>
              <a:schemeClr val="tx1"/>
            </a:solidFill>
            <a:latin typeface="Arial" panose="020b0604020202020204" pitchFamily="34" charset="0"/>
            <a:cs typeface="Arial" panose="020b0604020202020204" pitchFamily="34" charset="0"/>
          </a:endParaRPr>
        </a:p>
      </dgm:t>
    </dgm:pt>
    <dgm:pt modelId="{637BFE7F-7870-4656-BA2A-10E25DEB0143}" type="sibTrans" cxnId="{95DAF144-8BB3-49AC-803E-446361FEA9A7}">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2AFBDC3E-0A3B-4BB3-97B5-D9DB99807184}" type="parTrans" cxnId="{4766BD56-4998-46D8-BE84-8527B196A12F}">
      <dgm:prSet/>
      <dgm:spPr/>
      <dgm:t>
        <a:bodyPr/>
        <a:lstStyle/>
        <a:p>
          <a:endParaRPr lang="en-US"/>
        </a:p>
      </dgm:t>
    </dgm:pt>
    <dgm:pt modelId="{A5DBF041-CF73-4DB3-9524-4CFD95CDCCEF}">
      <dgm:prSet custT="1"/>
      <dgm:spPr>
        <a:solidFill>
          <a:srgbClr val="BFD3E4"/>
        </a:solidFill>
        <a:ln w="9525">
          <a:solidFill>
            <a:prstClr val="black"/>
          </a:solidFill>
        </a:ln>
      </dgm:spPr>
      <dgm:t>
        <a:bodyPr/>
        <a:lstStyle/>
        <a:p>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Work Product of an attorney related to litigation or claim – 22.7(4)</a:t>
          </a:r>
          <a:endParaRPr lang="en-US" sz="2000">
            <a:solidFill>
              <a:schemeClr val="tx1"/>
            </a:solidFill>
            <a:latin typeface="Arial" panose="020b0604020202020204" pitchFamily="34" charset="0"/>
            <a:cs typeface="Arial" panose="020b0604020202020204" pitchFamily="34" charset="0"/>
          </a:endParaRPr>
        </a:p>
      </dgm:t>
    </dgm:pt>
    <dgm:pt modelId="{ED4E75A2-FC32-4AC7-B63D-0B33839B8D30}" type="sibTrans" cxnId="{4766BD56-4998-46D8-BE84-8527B196A12F}">
      <dgm:prSet/>
      <dgm:spPr/>
      <dgm:t>
        <a:bodyPr/>
        <a:lstStyle/>
        <a:p>
          <a:endParaRPr lang="en-US"/>
        </a:p>
      </dgm:t>
    </dgm:pt>
    <dgm:pt modelId="{89AC12C2-3A1A-43B1-96C7-A5804C9C92FA}" type="parTrans" cxnId="{7508720A-C3E9-456A-BD25-B11F602E8AE5}">
      <dgm:prSet/>
      <dgm:spPr/>
      <dgm:t>
        <a:bodyPr/>
        <a:lstStyle/>
        <a:p>
          <a:endParaRPr lang="en-US"/>
        </a:p>
      </dgm:t>
    </dgm:pt>
    <dgm:pt modelId="{E2E7A1CA-4802-486E-98BB-5398AAD0F199}">
      <dgm:prSe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solidFill>
                <a:schemeClr val="tx1"/>
              </a:solidFill>
              <a:effectLst/>
              <a:latin typeface="Arial" panose="020b0604020202020204" pitchFamily="34" charset="0"/>
              <a:ea typeface="Calibri" panose="020f0502020204030204" pitchFamily="34" charset="0"/>
              <a:cs typeface="Arial" panose="020b0604020202020204" pitchFamily="34" charset="0"/>
            </a:rPr>
            <a:t>Peace officers’ investigative reports – 22.7(5) </a:t>
          </a:r>
          <a:endParaRPr lang="en-US">
            <a:solidFill>
              <a:schemeClr val="tx1"/>
            </a:solidFill>
            <a:latin typeface="Arial" panose="020b0604020202020204" pitchFamily="34" charset="0"/>
            <a:cs typeface="Arial" panose="020b0604020202020204" pitchFamily="34" charset="0"/>
          </a:endParaRPr>
        </a:p>
      </dgm:t>
    </dgm:pt>
    <dgm:pt modelId="{C575FEFF-70D6-4367-AA67-2639E644D591}" type="sibTrans" cxnId="{7508720A-C3E9-456A-BD25-B11F602E8AE5}">
      <dgm:prSet/>
      <dgm:spPr/>
      <dgm:t>
        <a:bodyPr/>
        <a:lstStyle/>
        <a:p>
          <a:endParaRPr lang="en-US"/>
        </a:p>
      </dgm:t>
    </dgm:pt>
    <dgm:pt modelId="{A465A3F2-95A6-4C32-B7DB-1A428D8426DE}" type="parTrans" cxnId="{60ED4493-5705-4965-BF7D-9DA65EC1B719}">
      <dgm:prSet/>
      <dgm:spPr/>
      <dgm:t>
        <a:bodyPr/>
        <a:lstStyle/>
        <a:p>
          <a:endParaRPr lang="en-US"/>
        </a:p>
      </dgm:t>
    </dgm:pt>
    <dgm:pt modelId="{3EA3212A-872E-4FE5-9428-103C6654FA24}">
      <dgm:prSet phldrT="[Text]" custT="1"/>
      <dgm:spPr>
        <a:solidFill>
          <a:srgbClr val="BFD3E4"/>
        </a:solidFill>
        <a:ln w="9525">
          <a:solidFill>
            <a:prstClr val="black"/>
          </a:solidFill>
        </a:ln>
      </dgm:spPr>
      <dgm:t>
        <a:bodyPr/>
        <a:lstStyle/>
        <a:p>
          <a:pPr>
            <a:buFont typeface="+mj-lt"/>
            <a:buAutoNum type="alphaLcPeriod"/>
          </a:pPr>
          <a:r>
            <a:rPr lang="en-US" sz="2000">
              <a:solidFill>
                <a:schemeClr val="tx1"/>
              </a:solidFill>
              <a:latin typeface="Arial" panose="020b0604020202020204" pitchFamily="34" charset="0"/>
              <a:cs typeface="Arial" panose="020b0604020202020204" pitchFamily="34" charset="0"/>
            </a:rPr>
            <a:t>Property appraisals before purchase agreement for public purposes – 22.7(7)</a:t>
          </a:r>
        </a:p>
      </dgm:t>
    </dgm:pt>
    <dgm:pt modelId="{F5D7074F-DF6D-4D4C-9458-E0D3B1035405}" type="sibTrans" cxnId="{60ED4493-5705-4965-BF7D-9DA65EC1B719}">
      <dgm:prSet/>
      <dgm:spPr/>
      <dgm:t>
        <a:bodyPr/>
        <a:lstStyle/>
        <a:p>
          <a:endParaRPr lang="en-US"/>
        </a:p>
      </dgm:t>
    </dgm:pt>
    <dgm:pt modelId="{0099540C-7134-40F6-B92A-026D2E96DD76}" type="parTrans" cxnId="{20238B66-D4BD-4571-9119-DD47F57E8566}">
      <dgm:prSet/>
      <dgm:spPr/>
      <dgm:t>
        <a:bodyPr/>
        <a:lstStyle/>
        <a:p>
          <a:endParaRPr lang="en-US"/>
        </a:p>
      </dgm:t>
    </dgm:pt>
    <dgm:pt modelId="{926C9116-81C4-4746-91A9-4B9AFBB593D7}">
      <dgm:prSet custT="1"/>
      <dgm:spPr>
        <a:solidFill>
          <a:srgbClr val="BFD3E4"/>
        </a:solidFill>
        <a:ln w="9525">
          <a:solidFill>
            <a:prstClr val="black"/>
          </a:solidFill>
        </a:ln>
      </dgm:spPr>
      <dgm:t>
        <a:bodyPr/>
        <a:lstStyle/>
        <a:p>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Personnel records (portions) – 22.7(11)</a:t>
          </a:r>
        </a:p>
      </dgm:t>
    </dgm:pt>
    <dgm:pt modelId="{2F3E3293-D122-4517-B0BB-7DF726B0CF4B}" type="sibTrans" cxnId="{20238B66-D4BD-4571-9119-DD47F57E8566}">
      <dgm:prSet/>
      <dgm:spPr/>
      <dgm:t>
        <a:bodyPr/>
        <a:lstStyle/>
        <a:p>
          <a:endParaRPr lang="en-US"/>
        </a:p>
      </dgm:t>
    </dgm:pt>
    <dgm:pt modelId="{5A4EEB57-F26C-4F9D-BB92-1AD305D5E765}" type="parTrans" cxnId="{41A435F2-E76F-4650-8D0A-9D4487BECB9F}">
      <dgm:prSet/>
      <dgm:spPr/>
      <dgm:t>
        <a:bodyPr/>
        <a:lstStyle/>
        <a:p>
          <a:endParaRPr lang="en-US"/>
        </a:p>
      </dgm:t>
    </dgm:pt>
    <dgm:pt modelId="{64DF185D-89D5-4EB5-B8DB-0032A9DABAFD}">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Communications not required by law made by people outside of government– 22.7(18)</a:t>
          </a:r>
        </a:p>
      </dgm:t>
    </dgm:pt>
    <dgm:pt modelId="{061DF111-C418-485F-B6F4-23F0F823A839}" type="sibTrans" cxnId="{41A435F2-E76F-4650-8D0A-9D4487BECB9F}">
      <dgm:prSet/>
      <dgm:spPr/>
      <dgm:t>
        <a:bodyPr/>
        <a:lstStyle/>
        <a:p>
          <a:endParaRPr lang="en-US"/>
        </a:p>
      </dgm:t>
    </dgm:pt>
    <dgm:pt modelId="{F0F2B92B-E1E9-4380-AC2A-66FA25068E6D}" type="pres">
      <dgm:prSet presAssocID="{EB1CB0BE-2F45-4E2E-9C6E-731F1802BDE0}" presName="Name0">
        <dgm:presLayoutVars>
          <dgm:chMax val="7"/>
          <dgm:chPref val="7"/>
          <dgm:dir/>
        </dgm:presLayoutVars>
      </dgm:prSet>
      <dgm:spPr/>
      <dgm:t>
        <a:bodyPr/>
        <a:lstStyle/>
        <a:p/>
      </dgm:t>
    </dgm:pt>
    <dgm:pt modelId="{46A06E47-9AA5-44E5-83F8-BDEBED9A8E8A}" type="pres">
      <dgm:prSet presAssocID="{EB1CB0BE-2F45-4E2E-9C6E-731F1802BDE0}" presName="Name1"/>
      <dgm:spPr/>
      <dgm:t>
        <a:bodyPr/>
        <a:lstStyle/>
        <a:p/>
      </dgm:t>
    </dgm:pt>
    <dgm:pt modelId="{E8820A80-49CE-4FD4-BC5D-467CAE77D7CE}" type="pres">
      <dgm:prSet presAssocID="{EB1CB0BE-2F45-4E2E-9C6E-731F1802BDE0}" presName="cycle"/>
      <dgm:spPr/>
      <dgm:t>
        <a:bodyPr/>
        <a:lstStyle/>
        <a:p/>
      </dgm:t>
    </dgm:pt>
    <dgm:pt modelId="{2FE372DB-E36D-401A-8001-2D8B85D0FD28}" type="pres">
      <dgm:prSet presAssocID="{EB1CB0BE-2F45-4E2E-9C6E-731F1802BDE0}" presName="srcNode" presStyleLbl="node1" presStyleCnt="8"/>
      <dgm:spPr/>
      <dgm:t>
        <a:bodyPr/>
        <a:lstStyle/>
        <a:p/>
      </dgm:t>
    </dgm:pt>
    <dgm:pt modelId="{63F6B9CC-0D99-4241-8E80-AEF907EDF136}" type="pres">
      <dgm:prSet presAssocID="{EB1CB0BE-2F45-4E2E-9C6E-731F1802BDE0}" presName="conn" presStyleLbl="parChTrans1D2" presStyleCnt="1"/>
      <dgm:spPr/>
      <dgm:t>
        <a:bodyPr/>
        <a:lstStyle/>
        <a:p/>
      </dgm:t>
    </dgm:pt>
    <dgm:pt modelId="{CE40935C-0CDF-481A-B4F5-984AFE060AFA}" type="pres">
      <dgm:prSet presAssocID="{EB1CB0BE-2F45-4E2E-9C6E-731F1802BDE0}" presName="extraNode" presStyleLbl="node1" presStyleIdx="1" presStyleCnt="8"/>
      <dgm:spPr/>
      <dgm:t>
        <a:bodyPr/>
        <a:lstStyle/>
        <a:p/>
      </dgm:t>
    </dgm:pt>
    <dgm:pt modelId="{50DC2DA7-233C-449A-88DB-BE6DA1BD5E61}" type="pres">
      <dgm:prSet presAssocID="{EB1CB0BE-2F45-4E2E-9C6E-731F1802BDE0}" presName="dstNode" presStyleLbl="node1" presStyleIdx="1" presStyleCnt="8"/>
      <dgm:spPr/>
      <dgm:t>
        <a:bodyPr/>
        <a:lstStyle/>
        <a:p/>
      </dgm:t>
    </dgm:pt>
    <dgm:pt modelId="{B31BF281-B739-47D9-9FE0-559F0FC73BD1}" type="pres">
      <dgm:prSet presAssocID="{1022A85A-15D0-47AF-B17B-A735EBA22410}" presName="text_1" presStyleLbl="node1" presStyleIdx="2" presStyleCnt="8" custLinFactNeighborY="6492">
        <dgm:presLayoutVars>
          <dgm:bulletEnabled val="1"/>
        </dgm:presLayoutVars>
      </dgm:prSet>
      <dgm:spPr/>
      <dgm:t>
        <a:bodyPr/>
        <a:lstStyle/>
        <a:p/>
      </dgm:t>
    </dgm:pt>
    <dgm:pt modelId="{B20D8E26-7713-42BE-9387-84CE66D67857}" type="pres">
      <dgm:prSet presAssocID="{1022A85A-15D0-47AF-B17B-A735EBA22410}" presName="accent_1"/>
      <dgm:spPr/>
      <dgm:t>
        <a:bodyPr/>
        <a:lstStyle/>
        <a:p/>
      </dgm:t>
    </dgm:pt>
    <dgm:pt modelId="{3BC5528F-FC01-43B0-8199-580D4736C814}" type="pres">
      <dgm:prSet presAssocID="{1022A85A-15D0-47AF-B17B-A735EBA22410}" presName="accentRepeatNode" presStyleLbl="solidFgAcc1" presStyleCnt="6"/>
      <dgm:spPr>
        <a:solidFill>
          <a:schemeClr val="lt1">
            <a:hueOff val="0"/>
            <a:satOff val="0"/>
            <a:lumOff val="0"/>
            <a:alphaOff val="0"/>
          </a:schemeClr>
        </a:solidFill>
        <a:ln>
          <a:solidFill>
            <a:srgbClr val="BFD3E4"/>
          </a:solidFill>
        </a:ln>
      </dgm:spPr>
      <dgm:t>
        <a:bodyPr/>
        <a:lstStyle/>
        <a:p/>
      </dgm:t>
    </dgm:pt>
    <dgm:pt modelId="{3FBB9F3A-57FA-4982-9291-8F17556C2DBF}" type="pres">
      <dgm:prSet presAssocID="{A5DBF041-CF73-4DB3-9524-4CFD95CDCCEF}" presName="text_2" presStyleLbl="node1" presStyleIdx="3" presStyleCnt="8">
        <dgm:presLayoutVars>
          <dgm:bulletEnabled val="1"/>
        </dgm:presLayoutVars>
      </dgm:prSet>
      <dgm:spPr/>
      <dgm:t>
        <a:bodyPr/>
        <a:lstStyle/>
        <a:p/>
      </dgm:t>
    </dgm:pt>
    <dgm:pt modelId="{DD90D84F-0C07-46D0-BF3E-48C7FD892F53}" type="pres">
      <dgm:prSet presAssocID="{A5DBF041-CF73-4DB3-9524-4CFD95CDCCEF}" presName="accent_2"/>
      <dgm:spPr/>
      <dgm:t>
        <a:bodyPr/>
        <a:lstStyle/>
        <a:p/>
      </dgm:t>
    </dgm:pt>
    <dgm:pt modelId="{A83A2A73-A4CC-4FC9-8425-FBB7E3AD7C8B}" type="pres">
      <dgm:prSet presAssocID="{A5DBF041-CF73-4DB3-9524-4CFD95CDCCEF}" presName="accentRepeatNode" presStyleLbl="solidFgAcc1" presStyleIdx="1" presStyleCnt="6"/>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398E3AC7-1336-40A1-8ACA-D282770AF485}" type="pres">
      <dgm:prSet presAssocID="{E2E7A1CA-4802-486E-98BB-5398AAD0F199}" presName="text_3" presStyleLbl="node1" presStyleIdx="4" presStyleCnt="8">
        <dgm:presLayoutVars>
          <dgm:bulletEnabled val="1"/>
        </dgm:presLayoutVars>
      </dgm:prSet>
      <dgm:spPr/>
      <dgm:t>
        <a:bodyPr/>
        <a:lstStyle/>
        <a:p/>
      </dgm:t>
    </dgm:pt>
    <dgm:pt modelId="{D041A825-1DD0-4A1E-B710-6C893EA4946B}" type="pres">
      <dgm:prSet presAssocID="{E2E7A1CA-4802-486E-98BB-5398AAD0F199}" presName="accent_3"/>
      <dgm:spPr/>
      <dgm:t>
        <a:bodyPr/>
        <a:lstStyle/>
        <a:p/>
      </dgm:t>
    </dgm:pt>
    <dgm:pt modelId="{BD7D977F-957F-413E-854E-42C0BFDC3E3B}" type="pres">
      <dgm:prSet presAssocID="{E2E7A1CA-4802-486E-98BB-5398AAD0F199}" presName="accentRepeatNode" presStyleLbl="solidFgAcc1" presStyleIdx="2" presStyleCnt="6"/>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0E29CA47-1AAF-42BD-B928-1C16913F59E5}" type="pres">
      <dgm:prSet presAssocID="{3EA3212A-872E-4FE5-9428-103C6654FA24}" presName="text_4" presStyleLbl="node1" presStyleIdx="5" presStyleCnt="8">
        <dgm:presLayoutVars>
          <dgm:bulletEnabled val="1"/>
        </dgm:presLayoutVars>
      </dgm:prSet>
      <dgm:spPr/>
      <dgm:t>
        <a:bodyPr/>
        <a:lstStyle/>
        <a:p/>
      </dgm:t>
    </dgm:pt>
    <dgm:pt modelId="{E18E787D-465F-4773-AC86-0770E86E4FFB}" type="pres">
      <dgm:prSet presAssocID="{3EA3212A-872E-4FE5-9428-103C6654FA24}" presName="accent_4"/>
      <dgm:spPr/>
      <dgm:t>
        <a:bodyPr/>
        <a:lstStyle/>
        <a:p/>
      </dgm:t>
    </dgm:pt>
    <dgm:pt modelId="{59A7BCC0-47A9-40CF-B79F-2F25B869EEC7}" type="pres">
      <dgm:prSet presAssocID="{3EA3212A-872E-4FE5-9428-103C6654FA24}" presName="accentRepeatNode" presStyleLbl="solidFgAcc1" presStyleIdx="3" presStyleCnt="6"/>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 modelId="{5256B7D6-37ED-47BB-B512-31B1851B8BDA}" type="pres">
      <dgm:prSet presAssocID="{926C9116-81C4-4746-91A9-4B9AFBB593D7}" presName="text_5" presStyleLbl="node1" presStyleIdx="6" presStyleCnt="8">
        <dgm:presLayoutVars>
          <dgm:bulletEnabled val="1"/>
        </dgm:presLayoutVars>
      </dgm:prSet>
      <dgm:spPr/>
      <dgm:t>
        <a:bodyPr/>
        <a:lstStyle/>
        <a:p/>
      </dgm:t>
    </dgm:pt>
    <dgm:pt modelId="{FBEF2A53-78A9-4067-8E81-38B5EACB151A}" type="pres">
      <dgm:prSet presAssocID="{926C9116-81C4-4746-91A9-4B9AFBB593D7}" presName="accent_5"/>
      <dgm:spPr/>
      <dgm:t>
        <a:bodyPr/>
        <a:lstStyle/>
        <a:p/>
      </dgm:t>
    </dgm:pt>
    <dgm:pt modelId="{5F7F31EE-67F0-44CB-A760-DFF12A7C10C2}" type="pres">
      <dgm:prSet presAssocID="{926C9116-81C4-4746-91A9-4B9AFBB593D7}" presName="accentRepeatNode" presStyleLbl="solidFgAcc1" presStyleIdx="4" presStyleCnt="6"/>
      <dgm:spPr>
        <a:solidFill>
          <a:schemeClr val="lt1">
            <a:hueOff val="0"/>
            <a:satOff val="0"/>
            <a:lumOff val="0"/>
            <a:alphaOff val="0"/>
          </a:schemeClr>
        </a:solidFill>
        <a:ln>
          <a:solidFill>
            <a:srgbClr val="BFD3E4"/>
          </a:solidFill>
        </a:ln>
      </dgm:spPr>
      <dgm:t>
        <a:bodyPr/>
        <a:lstStyle/>
        <a:p/>
      </dgm:t>
    </dgm:pt>
    <dgm:pt modelId="{9C04D1A9-EA82-453C-AB33-9B64DF4F34C6}" type="pres">
      <dgm:prSet presAssocID="{64DF185D-89D5-4EB5-B8DB-0032A9DABAFD}" presName="text_6" presStyleLbl="node1" presStyleIdx="7" presStyleCnt="8">
        <dgm:presLayoutVars>
          <dgm:bulletEnabled val="1"/>
        </dgm:presLayoutVars>
      </dgm:prSet>
      <dgm:spPr/>
      <dgm:t>
        <a:bodyPr/>
        <a:lstStyle/>
        <a:p/>
      </dgm:t>
    </dgm:pt>
    <dgm:pt modelId="{79ED1B11-D081-490C-8C0A-C55041EB308B}" type="pres">
      <dgm:prSet presAssocID="{64DF185D-89D5-4EB5-B8DB-0032A9DABAFD}" presName="accent_6"/>
      <dgm:spPr/>
      <dgm:t>
        <a:bodyPr/>
        <a:lstStyle/>
        <a:p/>
      </dgm:t>
    </dgm:pt>
    <dgm:pt modelId="{F3F5F406-61DC-40A5-BA83-B5F2128B28E0}" type="pres">
      <dgm:prSet presAssocID="{64DF185D-89D5-4EB5-B8DB-0032A9DABAFD}" presName="accentRepeatNode" presStyleLbl="solidFgAcc1" presStyleIdx="5" presStyleCnt="6"/>
      <dgm:spPr>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dgm:spPr>
      <dgm:t>
        <a:bodyPr/>
        <a:lstStyle/>
        <a:p/>
      </dgm:t>
    </dgm:pt>
  </dgm:ptLst>
  <dgm:cxnLst>
    <dgm:cxn modelId="{95DAF144-8BB3-49AC-803E-446361FEA9A7}" srcId="{EB1CB0BE-2F45-4E2E-9C6E-731F1802BDE0}" destId="{1022A85A-15D0-47AF-B17B-A735EBA22410}" srcOrd="0" destOrd="0" parTransId="{1AC4DD13-302A-440E-AEB1-1F2364C4879E}" sibTransId="{637BFE7F-7870-4656-BA2A-10E25DEB0143}"/>
    <dgm:cxn modelId="{4766BD56-4998-46D8-BE84-8527B196A12F}" srcId="{EB1CB0BE-2F45-4E2E-9C6E-731F1802BDE0}" destId="{A5DBF041-CF73-4DB3-9524-4CFD95CDCCEF}" srcOrd="1" destOrd="0" parTransId="{2AFBDC3E-0A3B-4BB3-97B5-D9DB99807184}" sibTransId="{ED4E75A2-FC32-4AC7-B63D-0B33839B8D30}"/>
    <dgm:cxn modelId="{7508720A-C3E9-456A-BD25-B11F602E8AE5}" srcId="{EB1CB0BE-2F45-4E2E-9C6E-731F1802BDE0}" destId="{E2E7A1CA-4802-486E-98BB-5398AAD0F199}" srcOrd="2" destOrd="0" parTransId="{89AC12C2-3A1A-43B1-96C7-A5804C9C92FA}" sibTransId="{C575FEFF-70D6-4367-AA67-2639E644D591}"/>
    <dgm:cxn modelId="{60ED4493-5705-4965-BF7D-9DA65EC1B719}" srcId="{EB1CB0BE-2F45-4E2E-9C6E-731F1802BDE0}" destId="{3EA3212A-872E-4FE5-9428-103C6654FA24}" srcOrd="3" destOrd="0" parTransId="{A465A3F2-95A6-4C32-B7DB-1A428D8426DE}" sibTransId="{F5D7074F-DF6D-4D4C-9458-E0D3B1035405}"/>
    <dgm:cxn modelId="{20238B66-D4BD-4571-9119-DD47F57E8566}" srcId="{EB1CB0BE-2F45-4E2E-9C6E-731F1802BDE0}" destId="{926C9116-81C4-4746-91A9-4B9AFBB593D7}" srcOrd="4" destOrd="0" parTransId="{0099540C-7134-40F6-B92A-026D2E96DD76}" sibTransId="{2F3E3293-D122-4517-B0BB-7DF726B0CF4B}"/>
    <dgm:cxn modelId="{41A435F2-E76F-4650-8D0A-9D4487BECB9F}" srcId="{EB1CB0BE-2F45-4E2E-9C6E-731F1802BDE0}" destId="{64DF185D-89D5-4EB5-B8DB-0032A9DABAFD}" srcOrd="5" destOrd="0" parTransId="{5A4EEB57-F26C-4F9D-BB92-1AD305D5E765}" sibTransId="{061DF111-C418-485F-B6F4-23F0F823A839}"/>
    <dgm:cxn modelId="{D8FF7955-4F9C-41FE-8537-BF2F3E4A7091}" type="presOf" srcId="{EB1CB0BE-2F45-4E2E-9C6E-731F1802BDE0}" destId="{F0F2B92B-E1E9-4380-AC2A-66FA25068E6D}" srcOrd="0" destOrd="0" presId="urn:microsoft.com/office/officeart/2008/layout/VerticalCurvedList"/>
    <dgm:cxn modelId="{6DD523CE-D1E6-41E8-892C-966FD3B23C63}" type="presParOf" srcId="{F0F2B92B-E1E9-4380-AC2A-66FA25068E6D}" destId="{46A06E47-9AA5-44E5-83F8-BDEBED9A8E8A}" srcOrd="0" destOrd="0" presId="urn:microsoft.com/office/officeart/2008/layout/VerticalCurvedList"/>
    <dgm:cxn modelId="{274A8911-6F9B-4EDA-95A4-3BFEA0E003DF}" type="presParOf" srcId="{46A06E47-9AA5-44E5-83F8-BDEBED9A8E8A}" destId="{E8820A80-49CE-4FD4-BC5D-467CAE77D7CE}" srcOrd="0" destOrd="0" presId="urn:microsoft.com/office/officeart/2008/layout/VerticalCurvedList"/>
    <dgm:cxn modelId="{18E05866-2614-4258-83AE-438C00044EB9}" type="presParOf" srcId="{E8820A80-49CE-4FD4-BC5D-467CAE77D7CE}" destId="{2FE372DB-E36D-401A-8001-2D8B85D0FD28}" srcOrd="0" destOrd="0" presId="urn:microsoft.com/office/officeart/2008/layout/VerticalCurvedList"/>
    <dgm:cxn modelId="{4BEB34F9-1E70-4F95-B55F-F6F6808AB27D}" type="presParOf" srcId="{E8820A80-49CE-4FD4-BC5D-467CAE77D7CE}" destId="{63F6B9CC-0D99-4241-8E80-AEF907EDF136}" srcOrd="1" destOrd="0" presId="urn:microsoft.com/office/officeart/2008/layout/VerticalCurvedList"/>
    <dgm:cxn modelId="{93F9669F-D501-4F88-9FEF-3B355F43E57C}" type="presOf" srcId="{637BFE7F-7870-4656-BA2A-10E25DEB0143}" destId="{63F6B9CC-0D99-4241-8E80-AEF907EDF136}" srcOrd="0" destOrd="0" presId="urn:microsoft.com/office/officeart/2008/layout/VerticalCurvedList"/>
    <dgm:cxn modelId="{28697C45-F2AE-4433-8C39-EBF247159A7D}" type="presParOf" srcId="{E8820A80-49CE-4FD4-BC5D-467CAE77D7CE}" destId="{CE40935C-0CDF-481A-B4F5-984AFE060AFA}" srcOrd="2" destOrd="0" presId="urn:microsoft.com/office/officeart/2008/layout/VerticalCurvedList"/>
    <dgm:cxn modelId="{472BA389-384E-4FE9-B100-EEDF4AAE98E9}" type="presParOf" srcId="{E8820A80-49CE-4FD4-BC5D-467CAE77D7CE}" destId="{50DC2DA7-233C-449A-88DB-BE6DA1BD5E61}" srcOrd="3" destOrd="0" presId="urn:microsoft.com/office/officeart/2008/layout/VerticalCurvedList"/>
    <dgm:cxn modelId="{BE26CCB9-9907-4996-B945-E3833C88CB0A}" type="presParOf" srcId="{46A06E47-9AA5-44E5-83F8-BDEBED9A8E8A}" destId="{B31BF281-B739-47D9-9FE0-559F0FC73BD1}" srcOrd="1" destOrd="0" presId="urn:microsoft.com/office/officeart/2008/layout/VerticalCurvedList"/>
    <dgm:cxn modelId="{161CA849-7917-412E-B37F-EBA7341040DF}" type="presOf" srcId="{1022A85A-15D0-47AF-B17B-A735EBA22410}" destId="{B31BF281-B739-47D9-9FE0-559F0FC73BD1}" srcOrd="0" destOrd="0" presId="urn:microsoft.com/office/officeart/2008/layout/VerticalCurvedList"/>
    <dgm:cxn modelId="{3E3EBA19-C13B-441D-B1FE-881D5859EE48}" type="presParOf" srcId="{46A06E47-9AA5-44E5-83F8-BDEBED9A8E8A}" destId="{B20D8E26-7713-42BE-9387-84CE66D67857}" srcOrd="2" destOrd="0" presId="urn:microsoft.com/office/officeart/2008/layout/VerticalCurvedList"/>
    <dgm:cxn modelId="{019A35FC-772F-444B-A85F-3C092818BA17}" type="presParOf" srcId="{B20D8E26-7713-42BE-9387-84CE66D67857}" destId="{3BC5528F-FC01-43B0-8199-580D4736C814}" srcOrd="0" destOrd="0" presId="urn:microsoft.com/office/officeart/2008/layout/VerticalCurvedList"/>
    <dgm:cxn modelId="{355EE78A-9361-49DA-95F8-BC477A8122FA}" type="presParOf" srcId="{46A06E47-9AA5-44E5-83F8-BDEBED9A8E8A}" destId="{3FBB9F3A-57FA-4982-9291-8F17556C2DBF}" srcOrd="3" destOrd="0" presId="urn:microsoft.com/office/officeart/2008/layout/VerticalCurvedList"/>
    <dgm:cxn modelId="{A8DA4DB6-8AC9-4C56-AD66-928CB4432F6F}" type="presOf" srcId="{A5DBF041-CF73-4DB3-9524-4CFD95CDCCEF}" destId="{3FBB9F3A-57FA-4982-9291-8F17556C2DBF}" srcOrd="0" destOrd="0" presId="urn:microsoft.com/office/officeart/2008/layout/VerticalCurvedList"/>
    <dgm:cxn modelId="{424C1A16-43B0-430E-96EF-3D5D8D33728A}" type="presParOf" srcId="{46A06E47-9AA5-44E5-83F8-BDEBED9A8E8A}" destId="{DD90D84F-0C07-46D0-BF3E-48C7FD892F53}" srcOrd="4" destOrd="0" presId="urn:microsoft.com/office/officeart/2008/layout/VerticalCurvedList"/>
    <dgm:cxn modelId="{88DAEE5B-21B1-444B-8CB9-BC55E03D232B}" type="presParOf" srcId="{DD90D84F-0C07-46D0-BF3E-48C7FD892F53}" destId="{A83A2A73-A4CC-4FC9-8425-FBB7E3AD7C8B}" srcOrd="0" destOrd="0" presId="urn:microsoft.com/office/officeart/2008/layout/VerticalCurvedList"/>
    <dgm:cxn modelId="{F991A6C8-70B6-4AC1-8E26-2805F2B8B45D}" type="presParOf" srcId="{46A06E47-9AA5-44E5-83F8-BDEBED9A8E8A}" destId="{398E3AC7-1336-40A1-8ACA-D282770AF485}" srcOrd="5" destOrd="0" presId="urn:microsoft.com/office/officeart/2008/layout/VerticalCurvedList"/>
    <dgm:cxn modelId="{2930362A-B287-4450-BD31-72F99813A17D}" type="presOf" srcId="{E2E7A1CA-4802-486E-98BB-5398AAD0F199}" destId="{398E3AC7-1336-40A1-8ACA-D282770AF485}" srcOrd="0" destOrd="0" presId="urn:microsoft.com/office/officeart/2008/layout/VerticalCurvedList"/>
    <dgm:cxn modelId="{8AD078D5-0F37-41AD-9234-E24BDB02833F}" type="presParOf" srcId="{46A06E47-9AA5-44E5-83F8-BDEBED9A8E8A}" destId="{D041A825-1DD0-4A1E-B710-6C893EA4946B}" srcOrd="6" destOrd="0" presId="urn:microsoft.com/office/officeart/2008/layout/VerticalCurvedList"/>
    <dgm:cxn modelId="{8154CFBD-74B9-4DE3-AC3E-F565B4B83FA4}" type="presParOf" srcId="{D041A825-1DD0-4A1E-B710-6C893EA4946B}" destId="{BD7D977F-957F-413E-854E-42C0BFDC3E3B}" srcOrd="0" destOrd="0" presId="urn:microsoft.com/office/officeart/2008/layout/VerticalCurvedList"/>
    <dgm:cxn modelId="{33D5AFD3-AF26-4ABE-AB5C-F339A47187B5}" type="presParOf" srcId="{46A06E47-9AA5-44E5-83F8-BDEBED9A8E8A}" destId="{0E29CA47-1AAF-42BD-B928-1C16913F59E5}" srcOrd="7" destOrd="0" presId="urn:microsoft.com/office/officeart/2008/layout/VerticalCurvedList"/>
    <dgm:cxn modelId="{AAA3A378-ECC8-4075-A3A9-083E44D4C38D}" type="presOf" srcId="{3EA3212A-872E-4FE5-9428-103C6654FA24}" destId="{0E29CA47-1AAF-42BD-B928-1C16913F59E5}" srcOrd="0" destOrd="0" presId="urn:microsoft.com/office/officeart/2008/layout/VerticalCurvedList"/>
    <dgm:cxn modelId="{A3AC9E5D-9827-4A44-91D9-E181CDD6DC20}" type="presParOf" srcId="{46A06E47-9AA5-44E5-83F8-BDEBED9A8E8A}" destId="{E18E787D-465F-4773-AC86-0770E86E4FFB}" srcOrd="8" destOrd="0" presId="urn:microsoft.com/office/officeart/2008/layout/VerticalCurvedList"/>
    <dgm:cxn modelId="{D51A63AD-182D-4600-8382-C9C47BD585AA}" type="presParOf" srcId="{E18E787D-465F-4773-AC86-0770E86E4FFB}" destId="{59A7BCC0-47A9-40CF-B79F-2F25B869EEC7}" srcOrd="0" destOrd="0" presId="urn:microsoft.com/office/officeart/2008/layout/VerticalCurvedList"/>
    <dgm:cxn modelId="{07693887-6EE7-4D2B-BEE5-FB9AA15B3B74}" type="presParOf" srcId="{46A06E47-9AA5-44E5-83F8-BDEBED9A8E8A}" destId="{5256B7D6-37ED-47BB-B512-31B1851B8BDA}" srcOrd="9" destOrd="0" presId="urn:microsoft.com/office/officeart/2008/layout/VerticalCurvedList"/>
    <dgm:cxn modelId="{2D9C4E83-DD6A-4A7A-9C47-C7A123CE8440}" type="presOf" srcId="{926C9116-81C4-4746-91A9-4B9AFBB593D7}" destId="{5256B7D6-37ED-47BB-B512-31B1851B8BDA}" srcOrd="0" destOrd="0" presId="urn:microsoft.com/office/officeart/2008/layout/VerticalCurvedList"/>
    <dgm:cxn modelId="{9B905DDE-8F17-490B-967D-B91C82A276EA}" type="presParOf" srcId="{46A06E47-9AA5-44E5-83F8-BDEBED9A8E8A}" destId="{FBEF2A53-78A9-4067-8E81-38B5EACB151A}" srcOrd="10" destOrd="0" presId="urn:microsoft.com/office/officeart/2008/layout/VerticalCurvedList"/>
    <dgm:cxn modelId="{23D94A12-943D-47E8-B203-4E3FEE6F4C51}" type="presParOf" srcId="{FBEF2A53-78A9-4067-8E81-38B5EACB151A}" destId="{5F7F31EE-67F0-44CB-A760-DFF12A7C10C2}" srcOrd="0" destOrd="0" presId="urn:microsoft.com/office/officeart/2008/layout/VerticalCurvedList"/>
    <dgm:cxn modelId="{C6C48F2C-E692-4C10-A724-CFA631003B08}" type="presParOf" srcId="{46A06E47-9AA5-44E5-83F8-BDEBED9A8E8A}" destId="{9C04D1A9-EA82-453C-AB33-9B64DF4F34C6}" srcOrd="11" destOrd="0" presId="urn:microsoft.com/office/officeart/2008/layout/VerticalCurvedList"/>
    <dgm:cxn modelId="{90016591-4053-401C-AEC7-B9C34F8BE6EF}" type="presOf" srcId="{64DF185D-89D5-4EB5-B8DB-0032A9DABAFD}" destId="{9C04D1A9-EA82-453C-AB33-9B64DF4F34C6}" srcOrd="0" destOrd="0" presId="urn:microsoft.com/office/officeart/2008/layout/VerticalCurvedList"/>
    <dgm:cxn modelId="{66B35E1D-D0FA-402C-8F6F-17DB59F3270F}" type="presParOf" srcId="{46A06E47-9AA5-44E5-83F8-BDEBED9A8E8A}" destId="{79ED1B11-D081-490C-8C0A-C55041EB308B}" srcOrd="12" destOrd="0" presId="urn:microsoft.com/office/officeart/2008/layout/VerticalCurvedList"/>
    <dgm:cxn modelId="{95AC71BD-FDE9-46C6-9B83-F80299DD63C6}" type="presParOf" srcId="{79ED1B11-D081-490C-8C0A-C55041EB308B}" destId="{F3F5F406-61DC-40A5-BA83-B5F2128B28E0}"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B292A685-03D7-4C87-83AE-51FF7338AF5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AD6992F-3D44-408E-A6F4-EF7413A3D590}" type="parTrans" cxnId="{7FA611E1-0C73-4F8F-B369-7C046A67FF59}">
      <dgm:prSet/>
      <dgm:spPr/>
      <dgm:t>
        <a:bodyPr/>
        <a:lstStyle/>
        <a:p>
          <a:endParaRPr lang="en-US"/>
        </a:p>
      </dgm:t>
    </dgm:pt>
    <dgm:pt modelId="{6324B667-D90E-477A-B215-02155A927137}">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Do the requested records exist?</a:t>
          </a:r>
        </a:p>
      </dgm:t>
    </dgm:pt>
    <dgm:pt modelId="{620ADF11-10D9-4528-A96D-A23A68157786}" type="sibTrans" cxnId="{7FA611E1-0C73-4F8F-B369-7C046A67FF59}">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FC0CB474-15B7-4E9F-BBF2-7F1C1B028415}" type="parTrans" cxnId="{3AC63EB2-CB06-46DC-95B2-5803792AFAA9}">
      <dgm:prSet/>
      <dgm:spPr/>
      <dgm:t>
        <a:bodyPr/>
        <a:lstStyle/>
        <a:p>
          <a:endParaRPr lang="en-US"/>
        </a:p>
      </dgm:t>
    </dgm:pt>
    <dgm:pt modelId="{3722EAF9-0B80-4957-A988-2FFEF3EBC36F}">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Are they confidential under Chapter 22?</a:t>
          </a:r>
        </a:p>
      </dgm:t>
    </dgm:pt>
    <dgm:pt modelId="{C0F5A96C-378A-4FEC-9DF2-CCB6626D748F}" type="sibTrans" cxnId="{3AC63EB2-CB06-46DC-95B2-5803792AFAA9}">
      <dgm:prSet/>
      <dgm:spPr/>
      <dgm:t>
        <a:bodyPr/>
        <a:lstStyle/>
        <a:p>
          <a:endParaRPr lang="en-US"/>
        </a:p>
      </dgm:t>
    </dgm:pt>
    <dgm:pt modelId="{A6DFEC7F-86F3-4FE7-80F9-75D3CDD358EB}" type="parTrans" cxnId="{428FA0E1-5FFB-4D78-82F8-0294CEDEA1A0}">
      <dgm:prSet/>
      <dgm:spPr/>
      <dgm:t>
        <a:bodyPr/>
        <a:lstStyle/>
        <a:p>
          <a:endParaRPr lang="en-US"/>
        </a:p>
      </dgm:t>
    </dgm:pt>
    <dgm:pt modelId="{C77408A1-0836-4EDA-9BB8-2AB604586BA0}">
      <dgm:prSet custT="1"/>
      <dgm:spPr>
        <a:solidFill>
          <a:srgbClr val="BFD3E4"/>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Are they confidential under some other provision of the law?</a:t>
          </a:r>
        </a:p>
      </dgm:t>
    </dgm:pt>
    <dgm:pt modelId="{34B3BADD-2A72-4EFF-8F63-B048C7E61F34}" type="sibTrans" cxnId="{428FA0E1-5FFB-4D78-82F8-0294CEDEA1A0}">
      <dgm:prSet/>
      <dgm:spPr/>
      <dgm:t>
        <a:bodyPr/>
        <a:lstStyle/>
        <a:p>
          <a:endParaRPr lang="en-US"/>
        </a:p>
      </dgm:t>
    </dgm:pt>
    <dgm:pt modelId="{94A22B1F-AA14-487D-9EC9-A08A115DBDE3}" type="pres">
      <dgm:prSet presAssocID="{B292A685-03D7-4C87-83AE-51FF7338AF50}" presName="Name0">
        <dgm:presLayoutVars>
          <dgm:chMax val="7"/>
          <dgm:chPref val="7"/>
          <dgm:dir/>
        </dgm:presLayoutVars>
      </dgm:prSet>
      <dgm:spPr/>
      <dgm:t>
        <a:bodyPr/>
        <a:lstStyle/>
        <a:p/>
      </dgm:t>
    </dgm:pt>
    <dgm:pt modelId="{659B2A89-2780-46E5-A9D9-DD0A204A60EA}" type="pres">
      <dgm:prSet presAssocID="{B292A685-03D7-4C87-83AE-51FF7338AF50}" presName="Name1"/>
      <dgm:spPr/>
      <dgm:t>
        <a:bodyPr/>
        <a:lstStyle/>
        <a:p/>
      </dgm:t>
    </dgm:pt>
    <dgm:pt modelId="{E008E85C-52AE-466F-ADC8-84581256A65F}" type="pres">
      <dgm:prSet presAssocID="{B292A685-03D7-4C87-83AE-51FF7338AF50}" presName="cycle"/>
      <dgm:spPr/>
      <dgm:t>
        <a:bodyPr/>
        <a:lstStyle/>
        <a:p/>
      </dgm:t>
    </dgm:pt>
    <dgm:pt modelId="{ABCA9E1E-65FE-4221-A79A-42258C6FA55F}" type="pres">
      <dgm:prSet presAssocID="{B292A685-03D7-4C87-83AE-51FF7338AF50}" presName="srcNode" presStyleLbl="node1" presStyleCnt="5"/>
      <dgm:spPr/>
      <dgm:t>
        <a:bodyPr/>
        <a:lstStyle/>
        <a:p/>
      </dgm:t>
    </dgm:pt>
    <dgm:pt modelId="{AD47DC2F-17C8-4C50-A81C-86CF958D840F}" type="pres">
      <dgm:prSet presAssocID="{B292A685-03D7-4C87-83AE-51FF7338AF50}" presName="conn" presStyleLbl="parChTrans1D2" presStyleCnt="1"/>
      <dgm:spPr/>
      <dgm:t>
        <a:bodyPr/>
        <a:lstStyle/>
        <a:p/>
      </dgm:t>
    </dgm:pt>
    <dgm:pt modelId="{C9454571-EB90-46F7-82E6-1C81F13887B4}" type="pres">
      <dgm:prSet presAssocID="{B292A685-03D7-4C87-83AE-51FF7338AF50}" presName="extraNode" presStyleLbl="node1" presStyleIdx="1" presStyleCnt="5"/>
      <dgm:spPr/>
      <dgm:t>
        <a:bodyPr/>
        <a:lstStyle/>
        <a:p/>
      </dgm:t>
    </dgm:pt>
    <dgm:pt modelId="{575FA207-F3E7-4B62-AEF8-5CA588D0210F}" type="pres">
      <dgm:prSet presAssocID="{B292A685-03D7-4C87-83AE-51FF7338AF50}" presName="dstNode" presStyleLbl="node1" presStyleIdx="1" presStyleCnt="5"/>
      <dgm:spPr/>
      <dgm:t>
        <a:bodyPr/>
        <a:lstStyle/>
        <a:p/>
      </dgm:t>
    </dgm:pt>
    <dgm:pt modelId="{4D0075C5-44A9-41AB-95E2-8B86E79AF86B}" type="pres">
      <dgm:prSet presAssocID="{6324B667-D90E-477A-B215-02155A927137}" presName="text_1" presStyleLbl="node1" presStyleIdx="2" presStyleCnt="5" custScaleY="80513" custLinFactNeighborY="3001">
        <dgm:presLayoutVars>
          <dgm:bulletEnabled val="1"/>
        </dgm:presLayoutVars>
      </dgm:prSet>
      <dgm:spPr/>
      <dgm:t>
        <a:bodyPr/>
        <a:lstStyle/>
        <a:p/>
      </dgm:t>
    </dgm:pt>
    <dgm:pt modelId="{3265693A-0F4C-4DFB-A5BF-CBA01964FBF8}" type="pres">
      <dgm:prSet presAssocID="{6324B667-D90E-477A-B215-02155A927137}" presName="accent_1"/>
      <dgm:spPr/>
      <dgm:t>
        <a:bodyPr/>
        <a:lstStyle/>
        <a:p/>
      </dgm:t>
    </dgm:pt>
    <dgm:pt modelId="{75FBB03A-46AD-47B7-899D-6060BD037666}" type="pres">
      <dgm:prSet presAssocID="{6324B667-D90E-477A-B215-02155A927137}" presName="accentRepeatNode" presStyleLbl="solidFgAcc1" presStyleCnt="3" custScaleX="72156" custScaleY="76363"/>
      <dgm:spPr>
        <a:solidFill>
          <a:schemeClr val="lt1">
            <a:hueOff val="0"/>
            <a:satOff val="0"/>
            <a:lumOff val="0"/>
            <a:alphaOff val="0"/>
          </a:schemeClr>
        </a:solidFill>
        <a:ln>
          <a:solidFill>
            <a:schemeClr val="accent1"/>
          </a:solidFill>
        </a:ln>
      </dgm:spPr>
      <dgm:t>
        <a:bodyPr/>
        <a:lstStyle/>
        <a:p/>
      </dgm:t>
    </dgm:pt>
    <dgm:pt modelId="{257B472B-14FD-43A7-94D6-E4B067DF8CC8}" type="pres">
      <dgm:prSet presAssocID="{3722EAF9-0B80-4957-A988-2FFEF3EBC36F}" presName="text_2" presStyleLbl="node1" presStyleIdx="3" presStyleCnt="5" custScaleY="86239">
        <dgm:presLayoutVars>
          <dgm:bulletEnabled val="1"/>
        </dgm:presLayoutVars>
      </dgm:prSet>
      <dgm:spPr/>
      <dgm:t>
        <a:bodyPr/>
        <a:lstStyle/>
        <a:p/>
      </dgm:t>
    </dgm:pt>
    <dgm:pt modelId="{E244BC34-0B2E-4236-B9CE-BB676E249DF1}" type="pres">
      <dgm:prSet presAssocID="{3722EAF9-0B80-4957-A988-2FFEF3EBC36F}" presName="accent_2"/>
      <dgm:spPr/>
      <dgm:t>
        <a:bodyPr/>
        <a:lstStyle/>
        <a:p/>
      </dgm:t>
    </dgm:pt>
    <dgm:pt modelId="{A21A7CCE-E44B-4E91-8C1B-47069E3E6DF4}" type="pres">
      <dgm:prSet presAssocID="{3722EAF9-0B80-4957-A988-2FFEF3EBC36F}" presName="accentRepeatNode" presStyleLbl="solidFgAcc1" presStyleIdx="1" presStyleCnt="3" custScaleX="72156" custScaleY="76363"/>
      <dgm:spPr>
        <a:solidFill>
          <a:schemeClr val="lt1">
            <a:hueOff val="0"/>
            <a:satOff val="0"/>
            <a:lumOff val="0"/>
            <a:alphaOff val="0"/>
          </a:schemeClr>
        </a:solidFill>
        <a:ln>
          <a:solidFill>
            <a:schemeClr val="accent1"/>
          </a:solidFill>
        </a:ln>
      </dgm:spPr>
      <dgm:t>
        <a:bodyPr/>
        <a:lstStyle/>
        <a:p/>
      </dgm:t>
    </dgm:pt>
    <dgm:pt modelId="{FC25439E-B656-47EB-A892-6E4F71F123F6}" type="pres">
      <dgm:prSet presAssocID="{C77408A1-0836-4EDA-9BB8-2AB604586BA0}" presName="text_3" presStyleLbl="node1" presStyleIdx="4" presStyleCnt="5" custScaleY="80513" custLinFactNeighborY="3001">
        <dgm:presLayoutVars>
          <dgm:bulletEnabled val="1"/>
        </dgm:presLayoutVars>
      </dgm:prSet>
      <dgm:spPr/>
      <dgm:t>
        <a:bodyPr/>
        <a:lstStyle/>
        <a:p/>
      </dgm:t>
    </dgm:pt>
    <dgm:pt modelId="{7366BCA9-830F-47DB-9049-61509D67B772}" type="pres">
      <dgm:prSet presAssocID="{C77408A1-0836-4EDA-9BB8-2AB604586BA0}" presName="accent_3"/>
      <dgm:spPr/>
      <dgm:t>
        <a:bodyPr/>
        <a:lstStyle/>
        <a:p/>
      </dgm:t>
    </dgm:pt>
    <dgm:pt modelId="{23BBD17B-6757-47A1-8C4C-0BD71AFD6BFD}" type="pres">
      <dgm:prSet presAssocID="{C77408A1-0836-4EDA-9BB8-2AB604586BA0}" presName="accentRepeatNode" presStyleLbl="solidFgAcc1" presStyleIdx="2" presStyleCnt="3" custScaleX="66996" custScaleY="75102"/>
      <dgm:spPr>
        <a:solidFill>
          <a:schemeClr val="lt1">
            <a:hueOff val="0"/>
            <a:satOff val="0"/>
            <a:lumOff val="0"/>
            <a:alphaOff val="0"/>
          </a:schemeClr>
        </a:solidFill>
        <a:ln>
          <a:solidFill>
            <a:schemeClr val="accent1"/>
          </a:solidFill>
        </a:ln>
      </dgm:spPr>
      <dgm:t>
        <a:bodyPr/>
        <a:lstStyle/>
        <a:p/>
      </dgm:t>
    </dgm:pt>
  </dgm:ptLst>
  <dgm:cxnLst>
    <dgm:cxn modelId="{7FA611E1-0C73-4F8F-B369-7C046A67FF59}" srcId="{B292A685-03D7-4C87-83AE-51FF7338AF50}" destId="{6324B667-D90E-477A-B215-02155A927137}" srcOrd="0" destOrd="0" parTransId="{8AD6992F-3D44-408E-A6F4-EF7413A3D590}" sibTransId="{620ADF11-10D9-4528-A96D-A23A68157786}"/>
    <dgm:cxn modelId="{3AC63EB2-CB06-46DC-95B2-5803792AFAA9}" srcId="{B292A685-03D7-4C87-83AE-51FF7338AF50}" destId="{3722EAF9-0B80-4957-A988-2FFEF3EBC36F}" srcOrd="1" destOrd="0" parTransId="{FC0CB474-15B7-4E9F-BBF2-7F1C1B028415}" sibTransId="{C0F5A96C-378A-4FEC-9DF2-CCB6626D748F}"/>
    <dgm:cxn modelId="{428FA0E1-5FFB-4D78-82F8-0294CEDEA1A0}" srcId="{B292A685-03D7-4C87-83AE-51FF7338AF50}" destId="{C77408A1-0836-4EDA-9BB8-2AB604586BA0}" srcOrd="2" destOrd="0" parTransId="{A6DFEC7F-86F3-4FE7-80F9-75D3CDD358EB}" sibTransId="{34B3BADD-2A72-4EFF-8F63-B048C7E61F34}"/>
    <dgm:cxn modelId="{42F5AC96-C2F4-48DF-A22E-6E8E8EF9C430}" type="presOf" srcId="{B292A685-03D7-4C87-83AE-51FF7338AF50}" destId="{94A22B1F-AA14-487D-9EC9-A08A115DBDE3}" srcOrd="0" destOrd="0" presId="urn:microsoft.com/office/officeart/2008/layout/VerticalCurvedList"/>
    <dgm:cxn modelId="{94E52C09-B60C-48BC-A09C-DA47C72C2D73}" type="presParOf" srcId="{94A22B1F-AA14-487D-9EC9-A08A115DBDE3}" destId="{659B2A89-2780-46E5-A9D9-DD0A204A60EA}" srcOrd="0" destOrd="0" presId="urn:microsoft.com/office/officeart/2008/layout/VerticalCurvedList"/>
    <dgm:cxn modelId="{2CDF1F53-17D2-4DCD-A1EE-60FC93C9294A}" type="presParOf" srcId="{659B2A89-2780-46E5-A9D9-DD0A204A60EA}" destId="{E008E85C-52AE-466F-ADC8-84581256A65F}" srcOrd="0" destOrd="0" presId="urn:microsoft.com/office/officeart/2008/layout/VerticalCurvedList"/>
    <dgm:cxn modelId="{8A646251-8368-4BA4-8D2F-875BF989DA0A}" type="presParOf" srcId="{E008E85C-52AE-466F-ADC8-84581256A65F}" destId="{ABCA9E1E-65FE-4221-A79A-42258C6FA55F}" srcOrd="0" destOrd="0" presId="urn:microsoft.com/office/officeart/2008/layout/VerticalCurvedList"/>
    <dgm:cxn modelId="{F19B5689-137B-4783-93D6-E05274E9F095}" type="presParOf" srcId="{E008E85C-52AE-466F-ADC8-84581256A65F}" destId="{AD47DC2F-17C8-4C50-A81C-86CF958D840F}" srcOrd="1" destOrd="0" presId="urn:microsoft.com/office/officeart/2008/layout/VerticalCurvedList"/>
    <dgm:cxn modelId="{5799590A-8DB5-4681-A498-93321B1F0252}" type="presOf" srcId="{620ADF11-10D9-4528-A96D-A23A68157786}" destId="{AD47DC2F-17C8-4C50-A81C-86CF958D840F}" srcOrd="0" destOrd="0" presId="urn:microsoft.com/office/officeart/2008/layout/VerticalCurvedList"/>
    <dgm:cxn modelId="{B46684AB-3D2D-46BF-99CB-751FE22E0A84}" type="presParOf" srcId="{E008E85C-52AE-466F-ADC8-84581256A65F}" destId="{C9454571-EB90-46F7-82E6-1C81F13887B4}" srcOrd="2" destOrd="0" presId="urn:microsoft.com/office/officeart/2008/layout/VerticalCurvedList"/>
    <dgm:cxn modelId="{F70E330E-B2E3-4A04-A808-EBE176459746}" type="presParOf" srcId="{E008E85C-52AE-466F-ADC8-84581256A65F}" destId="{575FA207-F3E7-4B62-AEF8-5CA588D0210F}" srcOrd="3" destOrd="0" presId="urn:microsoft.com/office/officeart/2008/layout/VerticalCurvedList"/>
    <dgm:cxn modelId="{13524C70-5338-4FB4-B1A7-DB276001D836}" type="presParOf" srcId="{659B2A89-2780-46E5-A9D9-DD0A204A60EA}" destId="{4D0075C5-44A9-41AB-95E2-8B86E79AF86B}" srcOrd="1" destOrd="0" presId="urn:microsoft.com/office/officeart/2008/layout/VerticalCurvedList"/>
    <dgm:cxn modelId="{4F00F51F-01CF-435A-9798-048A1B2ECEA8}" type="presOf" srcId="{6324B667-D90E-477A-B215-02155A927137}" destId="{4D0075C5-44A9-41AB-95E2-8B86E79AF86B}" srcOrd="0" destOrd="0" presId="urn:microsoft.com/office/officeart/2008/layout/VerticalCurvedList"/>
    <dgm:cxn modelId="{60D7EBBD-642E-468B-8874-F6113B7501D1}" type="presParOf" srcId="{659B2A89-2780-46E5-A9D9-DD0A204A60EA}" destId="{3265693A-0F4C-4DFB-A5BF-CBA01964FBF8}" srcOrd="2" destOrd="0" presId="urn:microsoft.com/office/officeart/2008/layout/VerticalCurvedList"/>
    <dgm:cxn modelId="{CB66E7AE-C699-43C8-8F97-DB6C1A4E7BD0}" type="presParOf" srcId="{3265693A-0F4C-4DFB-A5BF-CBA01964FBF8}" destId="{75FBB03A-46AD-47B7-899D-6060BD037666}" srcOrd="0" destOrd="0" presId="urn:microsoft.com/office/officeart/2008/layout/VerticalCurvedList"/>
    <dgm:cxn modelId="{4589FE94-ABB3-4938-8015-4462590E4BF9}" type="presParOf" srcId="{659B2A89-2780-46E5-A9D9-DD0A204A60EA}" destId="{257B472B-14FD-43A7-94D6-E4B067DF8CC8}" srcOrd="3" destOrd="0" presId="urn:microsoft.com/office/officeart/2008/layout/VerticalCurvedList"/>
    <dgm:cxn modelId="{D63E8564-403B-449D-BCCA-0729CD856DD6}" type="presOf" srcId="{3722EAF9-0B80-4957-A988-2FFEF3EBC36F}" destId="{257B472B-14FD-43A7-94D6-E4B067DF8CC8}" srcOrd="0" destOrd="0" presId="urn:microsoft.com/office/officeart/2008/layout/VerticalCurvedList"/>
    <dgm:cxn modelId="{B3F9F358-BFFD-41DF-B7AF-50D2810204A6}" type="presParOf" srcId="{659B2A89-2780-46E5-A9D9-DD0A204A60EA}" destId="{E244BC34-0B2E-4236-B9CE-BB676E249DF1}" srcOrd="4" destOrd="0" presId="urn:microsoft.com/office/officeart/2008/layout/VerticalCurvedList"/>
    <dgm:cxn modelId="{D1B88C8E-2807-4716-B46D-65BFEE01105F}" type="presParOf" srcId="{E244BC34-0B2E-4236-B9CE-BB676E249DF1}" destId="{A21A7CCE-E44B-4E91-8C1B-47069E3E6DF4}" srcOrd="0" destOrd="0" presId="urn:microsoft.com/office/officeart/2008/layout/VerticalCurvedList"/>
    <dgm:cxn modelId="{E2952A46-A26C-4D9F-8D90-8713F26CEA0E}" type="presParOf" srcId="{659B2A89-2780-46E5-A9D9-DD0A204A60EA}" destId="{FC25439E-B656-47EB-A892-6E4F71F123F6}" srcOrd="5" destOrd="0" presId="urn:microsoft.com/office/officeart/2008/layout/VerticalCurvedList"/>
    <dgm:cxn modelId="{A9B48423-4A66-4064-B3BE-8A3DBB8B7EB4}" type="presOf" srcId="{C77408A1-0836-4EDA-9BB8-2AB604586BA0}" destId="{FC25439E-B656-47EB-A892-6E4F71F123F6}" srcOrd="0" destOrd="0" presId="urn:microsoft.com/office/officeart/2008/layout/VerticalCurvedList"/>
    <dgm:cxn modelId="{CD3FEDA2-AA0D-4F9A-9185-C1461913BAA3}" type="presParOf" srcId="{659B2A89-2780-46E5-A9D9-DD0A204A60EA}" destId="{7366BCA9-830F-47DB-9049-61509D67B772}" srcOrd="6" destOrd="0" presId="urn:microsoft.com/office/officeart/2008/layout/VerticalCurvedList"/>
    <dgm:cxn modelId="{A4C52907-4A7D-4530-A40D-E6CA68834CE6}" type="presParOf" srcId="{7366BCA9-830F-47DB-9049-61509D67B772}" destId="{23BBD17B-6757-47A1-8C4C-0BD71AFD6BFD}"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AC3169A8-E064-4433-ADC6-B9AED942FC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4B5170-25B3-4689-B8A9-6C722F8CBD6B}" type="parTrans" cxnId="{D03C0010-1F50-4A1D-A4D5-195415FC5E50}">
      <dgm:prSet/>
      <dgm:spPr/>
      <dgm:t>
        <a:bodyPr/>
        <a:lstStyle/>
        <a:p>
          <a:endParaRPr lang="en-US"/>
        </a:p>
      </dgm:t>
    </dgm:pt>
    <dgm:pt modelId="{1772E104-AA49-4036-BF18-50F44440DB99}">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Set policy for how agenda created</a:t>
          </a:r>
        </a:p>
      </dgm:t>
    </dgm:pt>
    <dgm:pt modelId="{EE36CD52-2BF0-459F-A9D7-FA639381B397}" type="sibTrans" cxnId="{D03C0010-1F50-4A1D-A4D5-195415FC5E50}">
      <dgm:prSet/>
      <dgm:spPr/>
      <dgm:t>
        <a:bodyPr/>
        <a:lstStyle/>
        <a:p>
          <a:endParaRPr lang="en-US"/>
        </a:p>
      </dgm:t>
    </dgm:pt>
    <dgm:pt modelId="{8CF03BE0-BE24-42D6-A5ED-EAFF3DBC7782}" type="parTrans" cxnId="{71F835D6-EEF3-4C32-9510-E9F6DFD133A0}">
      <dgm:prSet/>
      <dgm:spPr/>
      <dgm:t>
        <a:bodyPr/>
        <a:lstStyle/>
        <a:p>
          <a:endParaRPr lang="en-US"/>
        </a:p>
      </dgm:t>
    </dgm:pt>
    <dgm:pt modelId="{0D1076A0-983F-4370-8D9B-B6C3B8C257F8}">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Consent agendas</a:t>
          </a:r>
        </a:p>
      </dgm:t>
    </dgm:pt>
    <dgm:pt modelId="{172E3C73-FAB4-492C-BC76-6A44A3C28D0E}" type="parTrans" cxnId="{F4D01140-8B14-4E9F-8D3B-4549CD43B47E}">
      <dgm:prSet/>
      <dgm:spPr/>
      <dgm:t>
        <a:bodyPr/>
        <a:lstStyle/>
        <a:p>
          <a:endParaRPr lang="en-US"/>
        </a:p>
      </dgm:t>
    </dgm:pt>
    <dgm:pt modelId="{8512AD49-F7FF-43F7-A449-4173114EAF45}">
      <dgm:prSet custT="1"/>
      <dgm:spPr>
        <a:noFill/>
        <a:ln>
          <a:noFill/>
        </a:ln>
      </dgm:spPr>
      <dgm:t>
        <a:bodyPr/>
        <a:lstStyle/>
        <a:p>
          <a:pPr marL="225425" indent="-225425">
            <a:buClr>
              <a:srgbClr val="00589A"/>
            </a:buClr>
          </a:pPr>
          <a:r>
            <a:rPr lang="en-US" sz="1800">
              <a:solidFill>
                <a:schemeClr val="tx1"/>
              </a:solidFill>
              <a:latin typeface="Arial" panose="020b0604020202020204" pitchFamily="34" charset="0"/>
              <a:cs typeface="Arial" panose="020b0604020202020204" pitchFamily="34" charset="0"/>
            </a:rPr>
            <a:t>Typically include routine, non-controversial items</a:t>
          </a:r>
        </a:p>
      </dgm:t>
    </dgm:pt>
    <dgm:pt modelId="{1E18A4D9-A7DA-49E0-A75A-287DCF16A3C7}" type="sibTrans" cxnId="{F4D01140-8B14-4E9F-8D3B-4549CD43B47E}">
      <dgm:prSet/>
      <dgm:spPr/>
      <dgm:t>
        <a:bodyPr/>
        <a:lstStyle/>
        <a:p>
          <a:endParaRPr lang="en-US"/>
        </a:p>
      </dgm:t>
    </dgm:pt>
    <dgm:pt modelId="{1F165DEC-7ACC-4387-8D5E-3FC4F671AC72}" type="parTrans" cxnId="{607389C9-79FA-4D2C-B872-FBF8629D7C9D}">
      <dgm:prSet/>
      <dgm:spPr/>
      <dgm:t>
        <a:bodyPr/>
        <a:lstStyle/>
        <a:p>
          <a:endParaRPr lang="en-US"/>
        </a:p>
      </dgm:t>
    </dgm:pt>
    <dgm:pt modelId="{851AA943-091C-47B9-9BA4-6951AE22E2D3}">
      <dgm:prSet custT="1"/>
      <dgm:spPr>
        <a:noFill/>
        <a:ln>
          <a:noFill/>
        </a:ln>
      </dgm:spPr>
      <dgm:t>
        <a:bodyPr/>
        <a:lstStyle/>
        <a:p>
          <a:pPr marL="225425" indent="-225425">
            <a:buClr>
              <a:srgbClr val="00589A"/>
            </a:buClr>
          </a:pPr>
          <a:r>
            <a:rPr lang="en-US" sz="1800">
              <a:solidFill>
                <a:schemeClr val="tx1"/>
              </a:solidFill>
              <a:latin typeface="Arial" panose="020b0604020202020204" pitchFamily="34" charset="0"/>
              <a:cs typeface="Arial" panose="020b0604020202020204" pitchFamily="34" charset="0"/>
            </a:rPr>
            <a:t>Members may request an item be removed from the consent agenda prior to approving in bulk</a:t>
          </a:r>
          <a:br>
            <a:rPr lang="en-US" sz="1800">
              <a:solidFill>
                <a:schemeClr val="tx1"/>
              </a:solidFill>
              <a:latin typeface="Arial" panose="020b0604020202020204" pitchFamily="34" charset="0"/>
              <a:cs typeface="Arial" panose="020b0604020202020204" pitchFamily="34" charset="0"/>
            </a:rPr>
          </a:br>
          <a:endParaRPr lang="en-US" sz="1800">
            <a:solidFill>
              <a:schemeClr val="tx1"/>
            </a:solidFill>
            <a:latin typeface="Arial" panose="020b0604020202020204" pitchFamily="34" charset="0"/>
            <a:cs typeface="Arial" panose="020b0604020202020204" pitchFamily="34" charset="0"/>
          </a:endParaRPr>
        </a:p>
      </dgm:t>
    </dgm:pt>
    <dgm:pt modelId="{EF784C08-8F3B-4155-8BA2-DE38275B325B}" type="sibTrans" cxnId="{607389C9-79FA-4D2C-B872-FBF8629D7C9D}">
      <dgm:prSet/>
      <dgm:spPr/>
      <dgm:t>
        <a:bodyPr/>
        <a:lstStyle/>
        <a:p>
          <a:endParaRPr lang="en-US"/>
        </a:p>
      </dgm:t>
    </dgm:pt>
    <dgm:pt modelId="{5E15D55D-1882-4416-A4EB-D3B1E0A7DE87}" type="sibTrans" cxnId="{71F835D6-EEF3-4C32-9510-E9F6DFD133A0}">
      <dgm:prSet/>
      <dgm:spPr/>
      <dgm:t>
        <a:bodyPr/>
        <a:lstStyle/>
        <a:p>
          <a:endParaRPr lang="en-US"/>
        </a:p>
      </dgm:t>
    </dgm:pt>
    <dgm:pt modelId="{90156D41-BE9E-4B63-8F00-045A6E63FCAC}" type="parTrans" cxnId="{51728B34-F745-43BC-A9D6-5F4CC4335E52}">
      <dgm:prSet/>
      <dgm:spPr/>
      <dgm:t>
        <a:bodyPr/>
        <a:lstStyle/>
        <a:p>
          <a:endParaRPr lang="en-US"/>
        </a:p>
      </dgm:t>
    </dgm:pt>
    <dgm:pt modelId="{0D145924-2AE8-4EED-A4CA-FE4A8D6B5E1B}">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Other Agenda Sections </a:t>
          </a:r>
        </a:p>
      </dgm:t>
    </dgm:pt>
    <dgm:pt modelId="{61D5BD99-B959-452E-91EA-8121CA36B628}" type="parTrans" cxnId="{A1B276C8-1FC2-41B1-BB68-5EDC63059080}">
      <dgm:prSet/>
      <dgm:spPr/>
      <dgm:t>
        <a:bodyPr/>
        <a:lstStyle/>
        <a:p>
          <a:endParaRPr lang="en-US"/>
        </a:p>
      </dgm:t>
    </dgm:pt>
    <dgm:pt modelId="{B3018738-AF50-404E-8641-330A55B3D164}">
      <dgm:prSet custT="1"/>
      <dgm:spPr>
        <a:noFill/>
        <a:ln>
          <a:noFill/>
        </a:ln>
      </dgm:spPr>
      <dgm:t>
        <a:bodyPr/>
        <a:lstStyle/>
        <a:p>
          <a:pPr marL="225425" indent="-225425">
            <a:buClr>
              <a:srgbClr val="00589A"/>
            </a:buClr>
          </a:pPr>
          <a:r>
            <a:rPr lang="en-US" sz="1800">
              <a:solidFill>
                <a:schemeClr val="tx1"/>
              </a:solidFill>
              <a:latin typeface="Arial" panose="020b0604020202020204" pitchFamily="34" charset="0"/>
              <a:cs typeface="Arial" panose="020b0604020202020204" pitchFamily="34" charset="0"/>
            </a:rPr>
            <a:t>Public Hearings</a:t>
          </a:r>
        </a:p>
      </dgm:t>
    </dgm:pt>
    <dgm:pt modelId="{1373C38F-556D-4656-B90A-72F975FB09B2}" type="sibTrans" cxnId="{A1B276C8-1FC2-41B1-BB68-5EDC63059080}">
      <dgm:prSet/>
      <dgm:spPr/>
      <dgm:t>
        <a:bodyPr/>
        <a:lstStyle/>
        <a:p>
          <a:endParaRPr lang="en-US"/>
        </a:p>
      </dgm:t>
    </dgm:pt>
    <dgm:pt modelId="{692F471D-98F1-470C-B26B-A90E4FAE84DA}" type="parTrans" cxnId="{CB5F6A99-5E17-4642-A0F9-CB0A040BB2F2}">
      <dgm:prSet/>
      <dgm:spPr/>
      <dgm:t>
        <a:bodyPr/>
        <a:lstStyle/>
        <a:p>
          <a:endParaRPr lang="en-US"/>
        </a:p>
      </dgm:t>
    </dgm:pt>
    <dgm:pt modelId="{385C7BFF-F8CD-4112-81AA-C19B28069B1A}">
      <dgm:prSet custT="1"/>
      <dgm:spPr>
        <a:noFill/>
        <a:ln>
          <a:noFill/>
        </a:ln>
      </dgm:spPr>
      <dgm:t>
        <a:bodyPr/>
        <a:lstStyle/>
        <a:p>
          <a:pPr marL="225425" indent="-225425">
            <a:buClr>
              <a:srgbClr val="00589A"/>
            </a:buClr>
          </a:pPr>
          <a:r>
            <a:rPr lang="en-US" sz="1800">
              <a:solidFill>
                <a:schemeClr val="tx1"/>
              </a:solidFill>
              <a:latin typeface="Arial" panose="020b0604020202020204" pitchFamily="34" charset="0"/>
              <a:cs typeface="Arial" panose="020b0604020202020204" pitchFamily="34" charset="0"/>
            </a:rPr>
            <a:t>Legislative Items</a:t>
          </a:r>
        </a:p>
      </dgm:t>
    </dgm:pt>
    <dgm:pt modelId="{54A316FB-2EA3-4FDF-A9F5-5A300A9BC477}" type="sibTrans" cxnId="{CB5F6A99-5E17-4642-A0F9-CB0A040BB2F2}">
      <dgm:prSet/>
      <dgm:spPr/>
      <dgm:t>
        <a:bodyPr/>
        <a:lstStyle/>
        <a:p>
          <a:endParaRPr lang="en-US"/>
        </a:p>
      </dgm:t>
    </dgm:pt>
    <dgm:pt modelId="{DC75F23A-1751-4C3B-AA19-427A67FE84F4}" type="parTrans" cxnId="{E73481BE-67E0-4120-B1DA-AA95DF1925B6}">
      <dgm:prSet/>
      <dgm:spPr/>
      <dgm:t>
        <a:bodyPr/>
        <a:lstStyle/>
        <a:p>
          <a:endParaRPr lang="en-US"/>
        </a:p>
      </dgm:t>
    </dgm:pt>
    <dgm:pt modelId="{2B6D6863-AC21-4270-85DB-B718DBC84BE5}">
      <dgm:prSet custT="1"/>
      <dgm:spPr>
        <a:noFill/>
        <a:ln>
          <a:noFill/>
        </a:ln>
      </dgm:spPr>
      <dgm:t>
        <a:bodyPr/>
        <a:lstStyle/>
        <a:p>
          <a:pPr marL="225425" indent="-225425">
            <a:buClr>
              <a:srgbClr val="00589A"/>
            </a:buClr>
          </a:pPr>
          <a:r>
            <a:rPr lang="en-US" sz="1800">
              <a:solidFill>
                <a:schemeClr val="tx1"/>
              </a:solidFill>
              <a:latin typeface="Arial" panose="020b0604020202020204" pitchFamily="34" charset="0"/>
              <a:cs typeface="Arial" panose="020b0604020202020204" pitchFamily="34" charset="0"/>
            </a:rPr>
            <a:t>Budget Items</a:t>
          </a:r>
        </a:p>
      </dgm:t>
    </dgm:pt>
    <dgm:pt modelId="{85A47508-3E7B-45F0-80A5-AA1E6C1A1518}" type="sibTrans" cxnId="{E73481BE-67E0-4120-B1DA-AA95DF1925B6}">
      <dgm:prSet/>
      <dgm:spPr/>
      <dgm:t>
        <a:bodyPr/>
        <a:lstStyle/>
        <a:p>
          <a:endParaRPr lang="en-US"/>
        </a:p>
      </dgm:t>
    </dgm:pt>
    <dgm:pt modelId="{CD80856A-3C5A-4049-B1D9-AAB4978E23E9}" type="parTrans" cxnId="{89376754-8710-4D08-A03A-B3E76D4BE696}">
      <dgm:prSet/>
      <dgm:spPr/>
      <dgm:t>
        <a:bodyPr/>
        <a:lstStyle/>
        <a:p>
          <a:endParaRPr lang="en-US"/>
        </a:p>
      </dgm:t>
    </dgm:pt>
    <dgm:pt modelId="{CF7A5D0E-9F5A-4B89-AAE6-62BA80BC6343}">
      <dgm:prSet custT="1"/>
      <dgm:spPr>
        <a:noFill/>
        <a:ln>
          <a:noFill/>
        </a:ln>
      </dgm:spPr>
      <dgm:t>
        <a:bodyPr/>
        <a:lstStyle/>
        <a:p>
          <a:pPr marL="225425" indent="-225425">
            <a:buClr>
              <a:srgbClr val="00589A"/>
            </a:buClr>
          </a:pPr>
          <a:r>
            <a:rPr lang="en-US" sz="1800">
              <a:solidFill>
                <a:schemeClr val="tx1"/>
              </a:solidFill>
              <a:latin typeface="Arial" panose="020b0604020202020204" pitchFamily="34" charset="0"/>
              <a:cs typeface="Arial" panose="020b0604020202020204" pitchFamily="34" charset="0"/>
            </a:rPr>
            <a:t>Department Reports</a:t>
          </a:r>
        </a:p>
      </dgm:t>
    </dgm:pt>
    <dgm:pt modelId="{D3D8C583-32AB-486C-ABB6-D3E0A28D3035}" type="sibTrans" cxnId="{89376754-8710-4D08-A03A-B3E76D4BE696}">
      <dgm:prSet/>
      <dgm:spPr/>
      <dgm:t>
        <a:bodyPr/>
        <a:lstStyle/>
        <a:p>
          <a:endParaRPr lang="en-US"/>
        </a:p>
      </dgm:t>
    </dgm:pt>
    <dgm:pt modelId="{173BAB20-19DD-4CCC-9CBF-AA6403933625}" type="parTrans" cxnId="{58281877-F011-433C-ADE2-151162F885EB}">
      <dgm:prSet/>
      <dgm:spPr/>
      <dgm:t>
        <a:bodyPr/>
        <a:lstStyle/>
        <a:p>
          <a:endParaRPr lang="en-US"/>
        </a:p>
      </dgm:t>
    </dgm:pt>
    <dgm:pt modelId="{400CBDFB-2272-4E20-AE4A-4F1CF65D3526}">
      <dgm:prSet custT="1"/>
      <dgm:spPr>
        <a:noFill/>
        <a:ln>
          <a:noFill/>
        </a:ln>
      </dgm:spPr>
      <dgm:t>
        <a:bodyPr/>
        <a:lstStyle/>
        <a:p>
          <a:pPr marL="225425" indent="-225425">
            <a:buClr>
              <a:srgbClr val="00589A"/>
            </a:buClr>
          </a:pPr>
          <a:r>
            <a:rPr lang="en-US" sz="1800">
              <a:latin typeface="Arial" panose="020b0604020202020204" pitchFamily="34" charset="0"/>
              <a:cs typeface="Arial" panose="020b0604020202020204" pitchFamily="34" charset="0"/>
            </a:rPr>
            <a:t>Public Comment</a:t>
          </a:r>
        </a:p>
      </dgm:t>
    </dgm:pt>
    <dgm:pt modelId="{D158BE26-15F4-49E6-AB32-13A5C322B724}" type="sibTrans" cxnId="{58281877-F011-433C-ADE2-151162F885EB}">
      <dgm:prSet/>
      <dgm:spPr/>
      <dgm:t>
        <a:bodyPr/>
        <a:lstStyle/>
        <a:p>
          <a:endParaRPr lang="en-US"/>
        </a:p>
      </dgm:t>
    </dgm:pt>
    <dgm:pt modelId="{3316391C-BC46-4DA2-A09B-4F7B6860C362}" type="sibTrans" cxnId="{51728B34-F745-43BC-A9D6-5F4CC4335E52}">
      <dgm:prSet/>
      <dgm:spPr/>
      <dgm:t>
        <a:bodyPr/>
        <a:lstStyle/>
        <a:p>
          <a:endParaRPr lang="en-US"/>
        </a:p>
      </dgm:t>
    </dgm:pt>
    <dgm:pt modelId="{CD642F3E-558E-41A2-BC65-35A5745AE344}" type="pres">
      <dgm:prSet presAssocID="{AC3169A8-E064-4433-ADC6-B9AED942FCEB}" presName="linear">
        <dgm:presLayoutVars>
          <dgm:animLvl val="lvl"/>
          <dgm:resizeHandles val="exact"/>
        </dgm:presLayoutVars>
      </dgm:prSet>
      <dgm:spPr/>
      <dgm:t>
        <a:bodyPr/>
        <a:lstStyle/>
        <a:p/>
      </dgm:t>
    </dgm:pt>
    <dgm:pt modelId="{9608B70A-5D32-46C9-82D9-9EDEECAE7DEB}" type="pres">
      <dgm:prSet presAssocID="{1772E104-AA49-4036-BF18-50F44440DB99}" presName="parentText" presStyleLbl="node1" presStyleCnt="3" custLinFactY="-58654" custLinFactNeighborY="-100000">
        <dgm:presLayoutVars>
          <dgm:chMax val="0"/>
          <dgm:bulletEnabled val="1"/>
        </dgm:presLayoutVars>
      </dgm:prSet>
      <dgm:spPr/>
      <dgm:t>
        <a:bodyPr/>
        <a:lstStyle/>
        <a:p/>
      </dgm:t>
    </dgm:pt>
    <dgm:pt modelId="{D6AC17A1-B83D-4371-BC8F-DFE6598B9AE1}" type="pres">
      <dgm:prSet presAssocID="{EE36CD52-2BF0-459F-A9D7-FA639381B397}" presName="spacer"/>
      <dgm:spPr/>
      <dgm:t>
        <a:bodyPr/>
        <a:lstStyle/>
        <a:p/>
      </dgm:t>
    </dgm:pt>
    <dgm:pt modelId="{7C6206D1-0652-4FE0-8D29-A755F2A61168}" type="pres">
      <dgm:prSet presAssocID="{0D1076A0-983F-4370-8D9B-B6C3B8C257F8}" presName="parentText" presStyleLbl="node1" presStyleIdx="1" presStyleCnt="3">
        <dgm:presLayoutVars>
          <dgm:chMax val="0"/>
          <dgm:bulletEnabled val="1"/>
        </dgm:presLayoutVars>
      </dgm:prSet>
      <dgm:spPr/>
      <dgm:t>
        <a:bodyPr/>
        <a:lstStyle/>
        <a:p/>
      </dgm:t>
    </dgm:pt>
    <dgm:pt modelId="{E4128AE0-6FD7-4AC9-8CDC-BE076F1E91EC}" type="pres">
      <dgm:prSet presAssocID="{0D1076A0-983F-4370-8D9B-B6C3B8C257F8}" presName="childText" presStyleLbl="revTx" presStyleCnt="2">
        <dgm:presLayoutVars>
          <dgm:bulletEnabled val="1"/>
        </dgm:presLayoutVars>
      </dgm:prSet>
      <dgm:spPr/>
      <dgm:t>
        <a:bodyPr/>
        <a:lstStyle/>
        <a:p/>
      </dgm:t>
    </dgm:pt>
    <dgm:pt modelId="{187840F4-C454-45E2-ACFC-48810CFFF5E5}" type="pres">
      <dgm:prSet presAssocID="{0D145924-2AE8-4EED-A4CA-FE4A8D6B5E1B}" presName="parentText" presStyleLbl="node1" presStyleIdx="2" presStyleCnt="3">
        <dgm:presLayoutVars>
          <dgm:chMax val="0"/>
          <dgm:bulletEnabled val="1"/>
        </dgm:presLayoutVars>
      </dgm:prSet>
      <dgm:spPr/>
      <dgm:t>
        <a:bodyPr/>
        <a:lstStyle/>
        <a:p/>
      </dgm:t>
    </dgm:pt>
    <dgm:pt modelId="{7760A344-4B5A-4936-9125-29088A01AC1A}" type="pres">
      <dgm:prSet presAssocID="{0D145924-2AE8-4EED-A4CA-FE4A8D6B5E1B}" presName="childText" presStyleLbl="revTx" presStyleIdx="1" presStyleCnt="2">
        <dgm:presLayoutVars>
          <dgm:bulletEnabled val="1"/>
        </dgm:presLayoutVars>
      </dgm:prSet>
      <dgm:spPr/>
      <dgm:t>
        <a:bodyPr/>
        <a:lstStyle/>
        <a:p/>
      </dgm:t>
    </dgm:pt>
  </dgm:ptLst>
  <dgm:cxnLst>
    <dgm:cxn modelId="{D03C0010-1F50-4A1D-A4D5-195415FC5E50}" srcId="{AC3169A8-E064-4433-ADC6-B9AED942FCEB}" destId="{1772E104-AA49-4036-BF18-50F44440DB99}" srcOrd="0" destOrd="0" parTransId="{264B5170-25B3-4689-B8A9-6C722F8CBD6B}" sibTransId="{EE36CD52-2BF0-459F-A9D7-FA639381B397}"/>
    <dgm:cxn modelId="{71F835D6-EEF3-4C32-9510-E9F6DFD133A0}" srcId="{AC3169A8-E064-4433-ADC6-B9AED942FCEB}" destId="{0D1076A0-983F-4370-8D9B-B6C3B8C257F8}" srcOrd="1" destOrd="0" parTransId="{8CF03BE0-BE24-42D6-A5ED-EAFF3DBC7782}" sibTransId="{5E15D55D-1882-4416-A4EB-D3B1E0A7DE87}"/>
    <dgm:cxn modelId="{F4D01140-8B14-4E9F-8D3B-4549CD43B47E}" srcId="{0D1076A0-983F-4370-8D9B-B6C3B8C257F8}" destId="{8512AD49-F7FF-43F7-A449-4173114EAF45}" srcOrd="0" destOrd="0" parTransId="{172E3C73-FAB4-492C-BC76-6A44A3C28D0E}" sibTransId="{1E18A4D9-A7DA-49E0-A75A-287DCF16A3C7}"/>
    <dgm:cxn modelId="{607389C9-79FA-4D2C-B872-FBF8629D7C9D}" srcId="{0D1076A0-983F-4370-8D9B-B6C3B8C257F8}" destId="{851AA943-091C-47B9-9BA4-6951AE22E2D3}" srcOrd="1" destOrd="0" parTransId="{1F165DEC-7ACC-4387-8D5E-3FC4F671AC72}" sibTransId="{EF784C08-8F3B-4155-8BA2-DE38275B325B}"/>
    <dgm:cxn modelId="{51728B34-F745-43BC-A9D6-5F4CC4335E52}" srcId="{AC3169A8-E064-4433-ADC6-B9AED942FCEB}" destId="{0D145924-2AE8-4EED-A4CA-FE4A8D6B5E1B}" srcOrd="2" destOrd="0" parTransId="{90156D41-BE9E-4B63-8F00-045A6E63FCAC}" sibTransId="{3316391C-BC46-4DA2-A09B-4F7B6860C362}"/>
    <dgm:cxn modelId="{A1B276C8-1FC2-41B1-BB68-5EDC63059080}" srcId="{0D145924-2AE8-4EED-A4CA-FE4A8D6B5E1B}" destId="{B3018738-AF50-404E-8641-330A55B3D164}" srcOrd="0" destOrd="0" parTransId="{61D5BD99-B959-452E-91EA-8121CA36B628}" sibTransId="{1373C38F-556D-4656-B90A-72F975FB09B2}"/>
    <dgm:cxn modelId="{CB5F6A99-5E17-4642-A0F9-CB0A040BB2F2}" srcId="{0D145924-2AE8-4EED-A4CA-FE4A8D6B5E1B}" destId="{385C7BFF-F8CD-4112-81AA-C19B28069B1A}" srcOrd="1" destOrd="0" parTransId="{692F471D-98F1-470C-B26B-A90E4FAE84DA}" sibTransId="{54A316FB-2EA3-4FDF-A9F5-5A300A9BC477}"/>
    <dgm:cxn modelId="{E73481BE-67E0-4120-B1DA-AA95DF1925B6}" srcId="{0D145924-2AE8-4EED-A4CA-FE4A8D6B5E1B}" destId="{2B6D6863-AC21-4270-85DB-B718DBC84BE5}" srcOrd="2" destOrd="0" parTransId="{DC75F23A-1751-4C3B-AA19-427A67FE84F4}" sibTransId="{85A47508-3E7B-45F0-80A5-AA1E6C1A1518}"/>
    <dgm:cxn modelId="{89376754-8710-4D08-A03A-B3E76D4BE696}" srcId="{0D145924-2AE8-4EED-A4CA-FE4A8D6B5E1B}" destId="{CF7A5D0E-9F5A-4B89-AAE6-62BA80BC6343}" srcOrd="3" destOrd="0" parTransId="{CD80856A-3C5A-4049-B1D9-AAB4978E23E9}" sibTransId="{D3D8C583-32AB-486C-ABB6-D3E0A28D3035}"/>
    <dgm:cxn modelId="{58281877-F011-433C-ADE2-151162F885EB}" srcId="{0D145924-2AE8-4EED-A4CA-FE4A8D6B5E1B}" destId="{400CBDFB-2272-4E20-AE4A-4F1CF65D3526}" srcOrd="4" destOrd="0" parTransId="{173BAB20-19DD-4CCC-9CBF-AA6403933625}" sibTransId="{D158BE26-15F4-49E6-AB32-13A5C322B724}"/>
    <dgm:cxn modelId="{6394A7F1-88B4-444E-9BD4-D5D7C65E74DB}" type="presOf" srcId="{AC3169A8-E064-4433-ADC6-B9AED942FCEB}" destId="{CD642F3E-558E-41A2-BC65-35A5745AE344}" srcOrd="0" destOrd="0" presId="urn:microsoft.com/office/officeart/2005/8/layout/vList2"/>
    <dgm:cxn modelId="{70B9A105-045E-4181-92E9-9D00BE6CF749}" type="presParOf" srcId="{CD642F3E-558E-41A2-BC65-35A5745AE344}" destId="{9608B70A-5D32-46C9-82D9-9EDEECAE7DEB}" srcOrd="0" destOrd="0" presId="urn:microsoft.com/office/officeart/2005/8/layout/vList2"/>
    <dgm:cxn modelId="{074AD557-F84B-47FC-81B3-F6FA3CEC5F39}" type="presOf" srcId="{1772E104-AA49-4036-BF18-50F44440DB99}" destId="{9608B70A-5D32-46C9-82D9-9EDEECAE7DEB}" srcOrd="0" destOrd="0" presId="urn:microsoft.com/office/officeart/2005/8/layout/vList2"/>
    <dgm:cxn modelId="{B3CB6B19-D061-4EA9-80CD-3D4794D497FE}" type="presParOf" srcId="{CD642F3E-558E-41A2-BC65-35A5745AE344}" destId="{D6AC17A1-B83D-4371-BC8F-DFE6598B9AE1}" srcOrd="1" destOrd="0" presId="urn:microsoft.com/office/officeart/2005/8/layout/vList2"/>
    <dgm:cxn modelId="{F7663AF5-BAB7-40B1-B01B-469AF7732991}" type="presParOf" srcId="{CD642F3E-558E-41A2-BC65-35A5745AE344}" destId="{7C6206D1-0652-4FE0-8D29-A755F2A61168}" srcOrd="2" destOrd="0" presId="urn:microsoft.com/office/officeart/2005/8/layout/vList2"/>
    <dgm:cxn modelId="{9EDFA70E-341F-4FD0-B368-E9D7410FAC93}" type="presOf" srcId="{0D1076A0-983F-4370-8D9B-B6C3B8C257F8}" destId="{7C6206D1-0652-4FE0-8D29-A755F2A61168}" srcOrd="0" destOrd="0" presId="urn:microsoft.com/office/officeart/2005/8/layout/vList2"/>
    <dgm:cxn modelId="{776F6A46-0194-4355-908E-E249A31ABF61}" type="presParOf" srcId="{CD642F3E-558E-41A2-BC65-35A5745AE344}" destId="{E4128AE0-6FD7-4AC9-8CDC-BE076F1E91EC}" srcOrd="3" destOrd="0" presId="urn:microsoft.com/office/officeart/2005/8/layout/vList2"/>
    <dgm:cxn modelId="{8A64C47D-E146-4A39-B1B2-B558F0FAE390}" type="presOf" srcId="{8512AD49-F7FF-43F7-A449-4173114EAF45}" destId="{E4128AE0-6FD7-4AC9-8CDC-BE076F1E91EC}" srcOrd="0" destOrd="0" presId="urn:microsoft.com/office/officeart/2005/8/layout/vList2"/>
    <dgm:cxn modelId="{2569717A-7B38-4FCB-98E8-56ABECD144BF}" type="presOf" srcId="{851AA943-091C-47B9-9BA4-6951AE22E2D3}" destId="{E4128AE0-6FD7-4AC9-8CDC-BE076F1E91EC}" srcOrd="0" destOrd="1" presId="urn:microsoft.com/office/officeart/2005/8/layout/vList2"/>
    <dgm:cxn modelId="{DF88D5C8-887D-41E5-8863-06671934FEC5}" type="presParOf" srcId="{CD642F3E-558E-41A2-BC65-35A5745AE344}" destId="{187840F4-C454-45E2-ACFC-48810CFFF5E5}" srcOrd="4" destOrd="0" presId="urn:microsoft.com/office/officeart/2005/8/layout/vList2"/>
    <dgm:cxn modelId="{6FE71944-4793-4A94-B170-171691FDF026}" type="presOf" srcId="{0D145924-2AE8-4EED-A4CA-FE4A8D6B5E1B}" destId="{187840F4-C454-45E2-ACFC-48810CFFF5E5}" srcOrd="0" destOrd="0" presId="urn:microsoft.com/office/officeart/2005/8/layout/vList2"/>
    <dgm:cxn modelId="{ED4F4FDA-F7D7-4ECD-B625-467D39CB79CF}" type="presParOf" srcId="{CD642F3E-558E-41A2-BC65-35A5745AE344}" destId="{7760A344-4B5A-4936-9125-29088A01AC1A}" srcOrd="5" destOrd="0" presId="urn:microsoft.com/office/officeart/2005/8/layout/vList2"/>
    <dgm:cxn modelId="{DD53F527-F0C7-4279-A12A-E2ADAFABCF3F}" type="presOf" srcId="{B3018738-AF50-404E-8641-330A55B3D164}" destId="{7760A344-4B5A-4936-9125-29088A01AC1A}" srcOrd="0" destOrd="0" presId="urn:microsoft.com/office/officeart/2005/8/layout/vList2"/>
    <dgm:cxn modelId="{6E601655-FB60-410F-A351-E8C37DDBD168}" type="presOf" srcId="{385C7BFF-F8CD-4112-81AA-C19B28069B1A}" destId="{7760A344-4B5A-4936-9125-29088A01AC1A}" srcOrd="0" destOrd="1" presId="urn:microsoft.com/office/officeart/2005/8/layout/vList2"/>
    <dgm:cxn modelId="{D97C51B7-5702-4D9D-8D6C-170EE125273C}" type="presOf" srcId="{2B6D6863-AC21-4270-85DB-B718DBC84BE5}" destId="{7760A344-4B5A-4936-9125-29088A01AC1A}" srcOrd="0" destOrd="2" presId="urn:microsoft.com/office/officeart/2005/8/layout/vList2"/>
    <dgm:cxn modelId="{FB388772-B69C-4151-A4DF-53E7CC44AAF7}" type="presOf" srcId="{CF7A5D0E-9F5A-4B89-AAE6-62BA80BC6343}" destId="{7760A344-4B5A-4936-9125-29088A01AC1A}" srcOrd="0" destOrd="3" presId="urn:microsoft.com/office/officeart/2005/8/layout/vList2"/>
    <dgm:cxn modelId="{7AD0CB2F-E8D4-465B-A549-6E87A3E01336}" type="presOf" srcId="{400CBDFB-2272-4E20-AE4A-4F1CF65D3526}" destId="{7760A344-4B5A-4936-9125-29088A01AC1A}" srcOrd="0" destOrd="4" presId="urn:microsoft.com/office/officeart/2005/8/layout/vList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5960B313-264D-4956-B992-23B05BCD84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95FED14-D424-441C-8A10-9175FDFA9563}" type="parTrans" cxnId="{439315AA-EBD7-4B94-BF66-58B3283480D8}">
      <dgm:prSet/>
      <dgm:spPr/>
      <dgm:t>
        <a:bodyPr/>
        <a:lstStyle/>
        <a:p>
          <a:endParaRPr lang="en-US"/>
        </a:p>
      </dgm:t>
    </dgm:pt>
    <dgm:pt modelId="{57EB7478-187A-4741-A9AD-C360B1C94FF0}">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Public maintains a right to </a:t>
          </a:r>
          <a:r>
            <a:rPr lang="en-US" sz="2000" b="1">
              <a:solidFill>
                <a:schemeClr val="tx1"/>
              </a:solidFill>
              <a:latin typeface="Arial" panose="020b0604020202020204" pitchFamily="34" charset="0"/>
              <a:cs typeface="Arial" panose="020b0604020202020204" pitchFamily="34" charset="0"/>
            </a:rPr>
            <a:t>attend</a:t>
          </a:r>
          <a:r>
            <a:rPr lang="en-US" sz="2000">
              <a:solidFill>
                <a:schemeClr val="tx1"/>
              </a:solidFill>
              <a:latin typeface="Arial" panose="020b0604020202020204" pitchFamily="34" charset="0"/>
              <a:cs typeface="Arial" panose="020b0604020202020204" pitchFamily="34" charset="0"/>
            </a:rPr>
            <a:t> meetings of governmental bodies</a:t>
          </a:r>
        </a:p>
      </dgm:t>
    </dgm:pt>
    <dgm:pt modelId="{206D7DBE-7104-4C7C-A87B-EA054BCA0599}" type="sibTrans" cxnId="{439315AA-EBD7-4B94-BF66-58B3283480D8}">
      <dgm:prSet/>
      <dgm:spPr/>
      <dgm:t>
        <a:bodyPr/>
        <a:lstStyle/>
        <a:p>
          <a:endParaRPr lang="en-US"/>
        </a:p>
      </dgm:t>
    </dgm:pt>
    <dgm:pt modelId="{B1BEA358-D77B-4964-B57E-86805BAF2332}" type="parTrans" cxnId="{18F21332-1609-4B42-9626-FBD9053143F8}">
      <dgm:prSet/>
      <dgm:spPr/>
      <dgm:t>
        <a:bodyPr/>
        <a:lstStyle/>
        <a:p>
          <a:endParaRPr lang="en-US"/>
        </a:p>
      </dgm:t>
    </dgm:pt>
    <dgm:pt modelId="{3C68A589-9F98-4904-B78A-21A6D2191870}">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There is no statutory rule on </a:t>
          </a:r>
          <a:r>
            <a:rPr lang="en-US" sz="2000" b="1">
              <a:solidFill>
                <a:schemeClr val="tx1"/>
              </a:solidFill>
              <a:latin typeface="Arial" panose="020b0604020202020204" pitchFamily="34" charset="0"/>
              <a:cs typeface="Arial" panose="020b0604020202020204" pitchFamily="34" charset="0"/>
            </a:rPr>
            <a:t>public participation </a:t>
          </a:r>
          <a:r>
            <a:rPr lang="en-US" sz="2000">
              <a:solidFill>
                <a:schemeClr val="tx1"/>
              </a:solidFill>
              <a:latin typeface="Arial" panose="020b0604020202020204" pitchFamily="34" charset="0"/>
              <a:cs typeface="Arial" panose="020b0604020202020204" pitchFamily="34" charset="0"/>
            </a:rPr>
            <a:t>at meetings </a:t>
          </a:r>
        </a:p>
      </dgm:t>
    </dgm:pt>
    <dgm:pt modelId="{B4FFFE14-1FAF-42BB-9C63-2F5E6D1F7381}" type="sibTrans" cxnId="{18F21332-1609-4B42-9626-FBD9053143F8}">
      <dgm:prSet/>
      <dgm:spPr/>
      <dgm:t>
        <a:bodyPr/>
        <a:lstStyle/>
        <a:p>
          <a:endParaRPr lang="en-US"/>
        </a:p>
      </dgm:t>
    </dgm:pt>
    <dgm:pt modelId="{7135EA67-A749-4F4A-A4F9-119FB9913364}" type="parTrans" cxnId="{791A9DEE-1795-4F58-B7D7-3CA5429FD1B6}">
      <dgm:prSet/>
      <dgm:spPr/>
      <dgm:t>
        <a:bodyPr/>
        <a:lstStyle/>
        <a:p>
          <a:endParaRPr lang="en-US"/>
        </a:p>
      </dgm:t>
    </dgm:pt>
    <dgm:pt modelId="{A38AF278-922B-4A47-BA1F-08F869113A4C}">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May allot time for public discussion on agenda (i.e., “public comment period”)</a:t>
          </a:r>
        </a:p>
      </dgm:t>
    </dgm:pt>
    <dgm:pt modelId="{0E1208B8-C3AD-4635-9D02-646D46BF41F2}" type="sibTrans" cxnId="{791A9DEE-1795-4F58-B7D7-3CA5429FD1B6}">
      <dgm:prSet/>
      <dgm:spPr/>
      <dgm:t>
        <a:bodyPr/>
        <a:lstStyle/>
        <a:p>
          <a:endParaRPr lang="en-US"/>
        </a:p>
      </dgm:t>
    </dgm:pt>
    <dgm:pt modelId="{BCABC272-2FFE-48A8-85E1-38ADDA177C0C}" type="parTrans" cxnId="{7E29E802-BC3B-4108-B949-22D64B31E43C}">
      <dgm:prSet/>
      <dgm:spPr/>
      <dgm:t>
        <a:bodyPr/>
        <a:lstStyle/>
        <a:p>
          <a:endParaRPr lang="en-US"/>
        </a:p>
      </dgm:t>
    </dgm:pt>
    <dgm:pt modelId="{1B7592AD-6780-4287-99AE-005497BB14E5}">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May invite public comment on specific agenda items</a:t>
          </a:r>
        </a:p>
      </dgm:t>
    </dgm:pt>
    <dgm:pt modelId="{9EB05B9E-DF96-4385-919E-B4247A05FEE9}" type="sibTrans" cxnId="{7E29E802-BC3B-4108-B949-22D64B31E43C}">
      <dgm:prSet/>
      <dgm:spPr/>
      <dgm:t>
        <a:bodyPr/>
        <a:lstStyle/>
        <a:p>
          <a:endParaRPr lang="en-US"/>
        </a:p>
      </dgm:t>
    </dgm:pt>
    <dgm:pt modelId="{DC5B4A63-E2EA-4D0E-B89B-37239EFB6733}" type="parTrans" cxnId="{43293E42-6CAF-4B93-B218-925D3833CF67}">
      <dgm:prSet/>
      <dgm:spPr/>
      <dgm:t>
        <a:bodyPr/>
        <a:lstStyle/>
        <a:p>
          <a:endParaRPr lang="en-US"/>
        </a:p>
      </dgm:t>
    </dgm:pt>
    <dgm:pt modelId="{50EEE620-8E47-4204-AB5B-17C252DCF002}">
      <dgm:prSet custT="1"/>
      <dgm:spPr>
        <a:solidFill>
          <a:srgbClr val="E8D19D"/>
        </a:solidFill>
        <a:ln w="9525">
          <a:solidFill>
            <a:prstClr val="black"/>
          </a:solidFill>
        </a:ln>
      </dgm:spPr>
      <dgm:t>
        <a:bodyPr anchor="ctr"/>
        <a:lstStyle/>
        <a:p>
          <a:pPr algn="ctr"/>
          <a:r>
            <a:rPr lang="en-US" sz="2000">
              <a:solidFill>
                <a:schemeClr val="tx1"/>
              </a:solidFill>
              <a:latin typeface="Arial" panose="020b0604020202020204" pitchFamily="34" charset="0"/>
              <a:cs typeface="Arial" panose="020b0604020202020204" pitchFamily="34" charset="0"/>
            </a:rPr>
            <a:t>Time limitations – order and efficiency;</a:t>
          </a:r>
          <a:br>
            <a:rPr lang="en-US" sz="2000">
              <a:solidFill>
                <a:schemeClr val="tx1"/>
              </a:solidFill>
              <a:latin typeface="Arial" panose="020b0604020202020204" pitchFamily="34" charset="0"/>
              <a:cs typeface="Arial" panose="020b0604020202020204" pitchFamily="34" charset="0"/>
            </a:rPr>
          </a:br>
          <a:r>
            <a:rPr lang="en-US" sz="2000">
              <a:solidFill>
                <a:schemeClr val="tx1"/>
              </a:solidFill>
              <a:latin typeface="Arial" panose="020b0604020202020204" pitchFamily="34" charset="0"/>
              <a:cs typeface="Arial" panose="020b0604020202020204" pitchFamily="34" charset="0"/>
            </a:rPr>
            <a:t>should be equally enforced</a:t>
          </a:r>
        </a:p>
      </dgm:t>
    </dgm:pt>
    <dgm:pt modelId="{C06E7785-1617-4EE4-8503-D30D70F9A78E}" type="sibTrans" cxnId="{43293E42-6CAF-4B93-B218-925D3833CF67}">
      <dgm:prSet/>
      <dgm:spPr/>
      <dgm:t>
        <a:bodyPr/>
        <a:lstStyle/>
        <a:p>
          <a:endParaRPr lang="en-US"/>
        </a:p>
      </dgm:t>
    </dgm:pt>
    <dgm:pt modelId="{9C2ADFC8-7FB5-4368-BD74-28AA390890D2}" type="parTrans" cxnId="{6855B677-A9D3-4071-A038-C2288F657922}">
      <dgm:prSet/>
      <dgm:spPr/>
      <dgm:t>
        <a:bodyPr/>
        <a:lstStyle/>
        <a:p>
          <a:endParaRPr lang="en-US"/>
        </a:p>
      </dgm:t>
    </dgm:pt>
    <dgm:pt modelId="{5C10F7FA-7A83-48A8-9F3C-8CFE00D4303C}">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May require advance request to participate</a:t>
          </a:r>
        </a:p>
      </dgm:t>
    </dgm:pt>
    <dgm:pt modelId="{0F218C45-BA28-4737-B4F7-893A4FD87100}" type="sibTrans" cxnId="{6855B677-A9D3-4071-A038-C2288F657922}">
      <dgm:prSet/>
      <dgm:spPr/>
      <dgm:t>
        <a:bodyPr/>
        <a:lstStyle/>
        <a:p>
          <a:endParaRPr lang="en-US"/>
        </a:p>
      </dgm:t>
    </dgm:pt>
    <dgm:pt modelId="{9CF10706-EA60-4288-9262-6DCEBD6DB8CF}" type="pres">
      <dgm:prSet presAssocID="{5960B313-264D-4956-B992-23B05BCD84EE}" presName="diagram">
        <dgm:presLayoutVars>
          <dgm:dir/>
          <dgm:resizeHandles val="exact"/>
        </dgm:presLayoutVars>
      </dgm:prSet>
      <dgm:spPr/>
      <dgm:t>
        <a:bodyPr/>
        <a:lstStyle/>
        <a:p/>
      </dgm:t>
    </dgm:pt>
    <dgm:pt modelId="{3FB6C8C6-3A4B-4CF6-A5B2-7232B2FF0740}" type="pres">
      <dgm:prSet presAssocID="{57EB7478-187A-4741-A9AD-C360B1C94FF0}" presName="node" presStyleLbl="node1" presStyleCnt="6">
        <dgm:presLayoutVars>
          <dgm:bulletEnabled val="1"/>
        </dgm:presLayoutVars>
      </dgm:prSet>
      <dgm:spPr/>
      <dgm:t>
        <a:bodyPr/>
        <a:lstStyle/>
        <a:p/>
      </dgm:t>
    </dgm:pt>
    <dgm:pt modelId="{0523AEB1-D744-49F2-A244-07FD52537FF2}" type="pres">
      <dgm:prSet presAssocID="{206D7DBE-7104-4C7C-A87B-EA054BCA0599}" presName="sibTrans"/>
      <dgm:spPr/>
      <dgm:t>
        <a:bodyPr/>
        <a:lstStyle/>
        <a:p/>
      </dgm:t>
    </dgm:pt>
    <dgm:pt modelId="{32D36C19-990C-41E0-BDDB-5DF78CA36FA1}" type="pres">
      <dgm:prSet presAssocID="{3C68A589-9F98-4904-B78A-21A6D2191870}" presName="node" presStyleLbl="node1" presStyleIdx="1" presStyleCnt="6">
        <dgm:presLayoutVars>
          <dgm:bulletEnabled val="1"/>
        </dgm:presLayoutVars>
      </dgm:prSet>
      <dgm:spPr/>
      <dgm:t>
        <a:bodyPr/>
        <a:lstStyle/>
        <a:p/>
      </dgm:t>
    </dgm:pt>
    <dgm:pt modelId="{119C89AF-8690-42D0-8A30-631B9CA6D414}" type="pres">
      <dgm:prSet presAssocID="{B4FFFE14-1FAF-42BB-9C63-2F5E6D1F7381}" presName="sibTrans"/>
      <dgm:spPr/>
      <dgm:t>
        <a:bodyPr/>
        <a:lstStyle/>
        <a:p/>
      </dgm:t>
    </dgm:pt>
    <dgm:pt modelId="{9F079327-8A1A-40F5-A846-70F091A560E2}" type="pres">
      <dgm:prSet presAssocID="{A38AF278-922B-4A47-BA1F-08F869113A4C}" presName="node" presStyleLbl="node1" presStyleIdx="2" presStyleCnt="6">
        <dgm:presLayoutVars>
          <dgm:bulletEnabled val="1"/>
        </dgm:presLayoutVars>
      </dgm:prSet>
      <dgm:spPr/>
      <dgm:t>
        <a:bodyPr/>
        <a:lstStyle/>
        <a:p/>
      </dgm:t>
    </dgm:pt>
    <dgm:pt modelId="{76D8593F-18D9-4DDE-9B16-E538CDD7AE86}" type="pres">
      <dgm:prSet presAssocID="{0E1208B8-C3AD-4635-9D02-646D46BF41F2}" presName="sibTrans"/>
      <dgm:spPr/>
      <dgm:t>
        <a:bodyPr/>
        <a:lstStyle/>
        <a:p/>
      </dgm:t>
    </dgm:pt>
    <dgm:pt modelId="{CDCB5091-8BBF-42ED-9CCA-B4F578079816}" type="pres">
      <dgm:prSet presAssocID="{1B7592AD-6780-4287-99AE-005497BB14E5}" presName="node" presStyleLbl="node1" presStyleIdx="3" presStyleCnt="6">
        <dgm:presLayoutVars>
          <dgm:bulletEnabled val="1"/>
        </dgm:presLayoutVars>
      </dgm:prSet>
      <dgm:spPr/>
      <dgm:t>
        <a:bodyPr/>
        <a:lstStyle/>
        <a:p/>
      </dgm:t>
    </dgm:pt>
    <dgm:pt modelId="{92DDCCED-B576-48D5-8E1C-30838F8AF876}" type="pres">
      <dgm:prSet presAssocID="{9EB05B9E-DF96-4385-919E-B4247A05FEE9}" presName="sibTrans"/>
      <dgm:spPr/>
      <dgm:t>
        <a:bodyPr/>
        <a:lstStyle/>
        <a:p/>
      </dgm:t>
    </dgm:pt>
    <dgm:pt modelId="{A87CC7F7-EEE3-4CE8-A606-0BA6877BE537}" type="pres">
      <dgm:prSet presAssocID="{50EEE620-8E47-4204-AB5B-17C252DCF002}" presName="node" presStyleLbl="node1" presStyleIdx="4" presStyleCnt="6">
        <dgm:presLayoutVars>
          <dgm:bulletEnabled val="1"/>
        </dgm:presLayoutVars>
      </dgm:prSet>
      <dgm:spPr/>
      <dgm:t>
        <a:bodyPr/>
        <a:lstStyle/>
        <a:p/>
      </dgm:t>
    </dgm:pt>
    <dgm:pt modelId="{D88AB801-B943-4D6F-B08E-DE5F8A360440}" type="pres">
      <dgm:prSet presAssocID="{C06E7785-1617-4EE4-8503-D30D70F9A78E}" presName="sibTrans"/>
      <dgm:spPr/>
      <dgm:t>
        <a:bodyPr/>
        <a:lstStyle/>
        <a:p/>
      </dgm:t>
    </dgm:pt>
    <dgm:pt modelId="{43002195-5937-4C6B-868E-E1D38864DA8D}" type="pres">
      <dgm:prSet presAssocID="{5C10F7FA-7A83-48A8-9F3C-8CFE00D4303C}" presName="node" presStyleLbl="node1" presStyleIdx="5" presStyleCnt="6">
        <dgm:presLayoutVars>
          <dgm:bulletEnabled val="1"/>
        </dgm:presLayoutVars>
      </dgm:prSet>
      <dgm:spPr/>
      <dgm:t>
        <a:bodyPr/>
        <a:lstStyle/>
        <a:p/>
      </dgm:t>
    </dgm:pt>
  </dgm:ptLst>
  <dgm:cxnLst>
    <dgm:cxn modelId="{439315AA-EBD7-4B94-BF66-58B3283480D8}" srcId="{5960B313-264D-4956-B992-23B05BCD84EE}" destId="{57EB7478-187A-4741-A9AD-C360B1C94FF0}" srcOrd="0" destOrd="0" parTransId="{E95FED14-D424-441C-8A10-9175FDFA9563}" sibTransId="{206D7DBE-7104-4C7C-A87B-EA054BCA0599}"/>
    <dgm:cxn modelId="{18F21332-1609-4B42-9626-FBD9053143F8}" srcId="{5960B313-264D-4956-B992-23B05BCD84EE}" destId="{3C68A589-9F98-4904-B78A-21A6D2191870}" srcOrd="1" destOrd="0" parTransId="{B1BEA358-D77B-4964-B57E-86805BAF2332}" sibTransId="{B4FFFE14-1FAF-42BB-9C63-2F5E6D1F7381}"/>
    <dgm:cxn modelId="{791A9DEE-1795-4F58-B7D7-3CA5429FD1B6}" srcId="{5960B313-264D-4956-B992-23B05BCD84EE}" destId="{A38AF278-922B-4A47-BA1F-08F869113A4C}" srcOrd="2" destOrd="0" parTransId="{7135EA67-A749-4F4A-A4F9-119FB9913364}" sibTransId="{0E1208B8-C3AD-4635-9D02-646D46BF41F2}"/>
    <dgm:cxn modelId="{7E29E802-BC3B-4108-B949-22D64B31E43C}" srcId="{5960B313-264D-4956-B992-23B05BCD84EE}" destId="{1B7592AD-6780-4287-99AE-005497BB14E5}" srcOrd="3" destOrd="0" parTransId="{BCABC272-2FFE-48A8-85E1-38ADDA177C0C}" sibTransId="{9EB05B9E-DF96-4385-919E-B4247A05FEE9}"/>
    <dgm:cxn modelId="{43293E42-6CAF-4B93-B218-925D3833CF67}" srcId="{5960B313-264D-4956-B992-23B05BCD84EE}" destId="{50EEE620-8E47-4204-AB5B-17C252DCF002}" srcOrd="4" destOrd="0" parTransId="{DC5B4A63-E2EA-4D0E-B89B-37239EFB6733}" sibTransId="{C06E7785-1617-4EE4-8503-D30D70F9A78E}"/>
    <dgm:cxn modelId="{6855B677-A9D3-4071-A038-C2288F657922}" srcId="{5960B313-264D-4956-B992-23B05BCD84EE}" destId="{5C10F7FA-7A83-48A8-9F3C-8CFE00D4303C}" srcOrd="5" destOrd="0" parTransId="{9C2ADFC8-7FB5-4368-BD74-28AA390890D2}" sibTransId="{0F218C45-BA28-4737-B4F7-893A4FD87100}"/>
    <dgm:cxn modelId="{061288C0-88A8-465F-A430-7975AB443706}" type="presOf" srcId="{5960B313-264D-4956-B992-23B05BCD84EE}" destId="{9CF10706-EA60-4288-9262-6DCEBD6DB8CF}" srcOrd="0" destOrd="0" presId="urn:microsoft.com/office/officeart/2005/8/layout/default"/>
    <dgm:cxn modelId="{F799DD10-5B85-4338-992E-640F15044687}" type="presParOf" srcId="{9CF10706-EA60-4288-9262-6DCEBD6DB8CF}" destId="{3FB6C8C6-3A4B-4CF6-A5B2-7232B2FF0740}" srcOrd="0" destOrd="0" presId="urn:microsoft.com/office/officeart/2005/8/layout/default"/>
    <dgm:cxn modelId="{B1757F9D-AB0C-4EEA-8A6B-ECB7FAAEA322}" type="presOf" srcId="{57EB7478-187A-4741-A9AD-C360B1C94FF0}" destId="{3FB6C8C6-3A4B-4CF6-A5B2-7232B2FF0740}" srcOrd="0" destOrd="0" presId="urn:microsoft.com/office/officeart/2005/8/layout/default"/>
    <dgm:cxn modelId="{C7050147-DF34-4558-9873-5D2C41307717}" type="presParOf" srcId="{9CF10706-EA60-4288-9262-6DCEBD6DB8CF}" destId="{0523AEB1-D744-49F2-A244-07FD52537FF2}" srcOrd="1" destOrd="0" presId="urn:microsoft.com/office/officeart/2005/8/layout/default"/>
    <dgm:cxn modelId="{6F9924B1-7E49-4392-82BB-E5284B75D7F5}" type="presParOf" srcId="{9CF10706-EA60-4288-9262-6DCEBD6DB8CF}" destId="{32D36C19-990C-41E0-BDDB-5DF78CA36FA1}" srcOrd="2" destOrd="0" presId="urn:microsoft.com/office/officeart/2005/8/layout/default"/>
    <dgm:cxn modelId="{CA8A62F5-7D3F-4C61-B355-138F589DE1C2}" type="presOf" srcId="{3C68A589-9F98-4904-B78A-21A6D2191870}" destId="{32D36C19-990C-41E0-BDDB-5DF78CA36FA1}" srcOrd="0" destOrd="0" presId="urn:microsoft.com/office/officeart/2005/8/layout/default"/>
    <dgm:cxn modelId="{E6C6BE33-512C-4888-8C25-AF015CD19995}" type="presParOf" srcId="{9CF10706-EA60-4288-9262-6DCEBD6DB8CF}" destId="{119C89AF-8690-42D0-8A30-631B9CA6D414}" srcOrd="3" destOrd="0" presId="urn:microsoft.com/office/officeart/2005/8/layout/default"/>
    <dgm:cxn modelId="{439C8ECB-970F-452F-81DE-6F94A517F08E}" type="presParOf" srcId="{9CF10706-EA60-4288-9262-6DCEBD6DB8CF}" destId="{9F079327-8A1A-40F5-A846-70F091A560E2}" srcOrd="4" destOrd="0" presId="urn:microsoft.com/office/officeart/2005/8/layout/default"/>
    <dgm:cxn modelId="{5A475E6D-C1F2-44C0-96AC-80562A6B2CF7}" type="presOf" srcId="{A38AF278-922B-4A47-BA1F-08F869113A4C}" destId="{9F079327-8A1A-40F5-A846-70F091A560E2}" srcOrd="0" destOrd="0" presId="urn:microsoft.com/office/officeart/2005/8/layout/default"/>
    <dgm:cxn modelId="{9A55685C-502D-462E-8946-505F5BB2E1B3}" type="presParOf" srcId="{9CF10706-EA60-4288-9262-6DCEBD6DB8CF}" destId="{76D8593F-18D9-4DDE-9B16-E538CDD7AE86}" srcOrd="5" destOrd="0" presId="urn:microsoft.com/office/officeart/2005/8/layout/default"/>
    <dgm:cxn modelId="{799F8C69-59B9-4081-BAC4-423583C7752F}" type="presParOf" srcId="{9CF10706-EA60-4288-9262-6DCEBD6DB8CF}" destId="{CDCB5091-8BBF-42ED-9CCA-B4F578079816}" srcOrd="6" destOrd="0" presId="urn:microsoft.com/office/officeart/2005/8/layout/default"/>
    <dgm:cxn modelId="{87092DA4-3D76-4B54-9BC3-A5D0295675BD}" type="presOf" srcId="{1B7592AD-6780-4287-99AE-005497BB14E5}" destId="{CDCB5091-8BBF-42ED-9CCA-B4F578079816}" srcOrd="0" destOrd="0" presId="urn:microsoft.com/office/officeart/2005/8/layout/default"/>
    <dgm:cxn modelId="{C4ABAB6B-4A9B-41AB-A0A6-6F5709E45C6B}" type="presParOf" srcId="{9CF10706-EA60-4288-9262-6DCEBD6DB8CF}" destId="{92DDCCED-B576-48D5-8E1C-30838F8AF876}" srcOrd="7" destOrd="0" presId="urn:microsoft.com/office/officeart/2005/8/layout/default"/>
    <dgm:cxn modelId="{471F671F-E57F-44E2-A153-26D37E24DB97}" type="presParOf" srcId="{9CF10706-EA60-4288-9262-6DCEBD6DB8CF}" destId="{A87CC7F7-EEE3-4CE8-A606-0BA6877BE537}" srcOrd="8" destOrd="0" presId="urn:microsoft.com/office/officeart/2005/8/layout/default"/>
    <dgm:cxn modelId="{A9416AEE-A9EB-4C71-A8B3-059C37A7B9AD}" type="presOf" srcId="{50EEE620-8E47-4204-AB5B-17C252DCF002}" destId="{A87CC7F7-EEE3-4CE8-A606-0BA6877BE537}" srcOrd="0" destOrd="0" presId="urn:microsoft.com/office/officeart/2005/8/layout/default"/>
    <dgm:cxn modelId="{EF667B6D-EDAB-43A4-B10B-FD4C2B7BF5FE}" type="presParOf" srcId="{9CF10706-EA60-4288-9262-6DCEBD6DB8CF}" destId="{D88AB801-B943-4D6F-B08E-DE5F8A360440}" srcOrd="9" destOrd="0" presId="urn:microsoft.com/office/officeart/2005/8/layout/default"/>
    <dgm:cxn modelId="{D7C6D079-FBF6-4D06-9E66-7A6C435D7CBA}" type="presParOf" srcId="{9CF10706-EA60-4288-9262-6DCEBD6DB8CF}" destId="{43002195-5937-4C6B-868E-E1D38864DA8D}" srcOrd="10" destOrd="0" presId="urn:microsoft.com/office/officeart/2005/8/layout/default"/>
    <dgm:cxn modelId="{45BCE853-BF3C-4E11-AAF8-893CFAE92B5F}" type="presOf" srcId="{5C10F7FA-7A83-48A8-9F3C-8CFE00D4303C}" destId="{43002195-5937-4C6B-868E-E1D38864DA8D}" srcOrd="0" destOrd="0" presId="urn:microsoft.com/office/officeart/2005/8/layout/default"/>
  </dgm:cxnLst>
  <dgm:bg/>
  <dgm:whole>
    <a:ln w="9525"/>
  </dgm:whole>
  <dgm:extLst>
    <a:ext uri="http://schemas.microsoft.com/office/drawing/2008/diagram">
      <dsp:dataModelExt xmlns:dsp="http://schemas.microsoft.com/office/drawing/2008/diagram" relId="rId3" minVer="http://schemas.openxmlformats.org/drawingml/2006/main"/>
    </a:ext>
  </dgm:extLst>
</dgm:dataModel>
</file>

<file path=ppt\diagrams\data1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F4B7E06-BC48-460C-BE86-E0B448E3A1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572CE5-8448-4EED-9851-31F9A8595E19}" type="parTrans" cxnId="{2DC076F2-4823-4892-A4CE-8A5270FBC35A}">
      <dgm:prSet/>
      <dgm:spPr/>
      <dgm:t>
        <a:bodyPr/>
        <a:lstStyle/>
        <a:p>
          <a:endParaRPr lang="en-US"/>
        </a:p>
      </dgm:t>
    </dgm:pt>
    <dgm:pt modelId="{6CC2A2FA-900A-4FB8-B54F-2FCDB9E28708}">
      <dgm:prSet phldrT="[Text]" custT="1"/>
      <dgm:spPr>
        <a:solidFill>
          <a:srgbClr val="E8D19D"/>
        </a:solidFill>
        <a:ln w="9525">
          <a:solidFill>
            <a:prstClr val="black"/>
          </a:solidFill>
        </a:ln>
      </dgm:spPr>
      <dgm:t>
        <a:bodyPr/>
        <a:lstStyle/>
        <a:p>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Provides information, advice or formal opinions on open meetings / records laws</a:t>
          </a:r>
          <a:endParaRPr lang="en-US" sz="2000">
            <a:solidFill>
              <a:schemeClr val="tx1"/>
            </a:solidFill>
          </a:endParaRPr>
        </a:p>
      </dgm:t>
    </dgm:pt>
    <dgm:pt modelId="{CCB2FEB2-451F-4A79-98AB-95845EEF9460}" type="sibTrans" cxnId="{2DC076F2-4823-4892-A4CE-8A5270FBC35A}">
      <dgm:prSet/>
      <dgm:spPr/>
      <dgm:t>
        <a:bodyPr/>
        <a:lstStyle/>
        <a:p>
          <a:endParaRPr lang="en-US"/>
        </a:p>
      </dgm:t>
    </dgm:pt>
    <dgm:pt modelId="{77FAF3FD-8A19-43B2-ABCC-06A913266FF6}" type="parTrans" cxnId="{1BF497EA-9340-4FFE-A079-37B5679383BF}">
      <dgm:prSet/>
      <dgm:spPr/>
      <dgm:t>
        <a:bodyPr/>
        <a:lstStyle/>
        <a:p>
          <a:endParaRPr lang="en-US"/>
        </a:p>
      </dgm:t>
    </dgm:pt>
    <dgm:pt modelId="{672F1A7B-5B2F-4F63-A632-6B2F945FC0DA}">
      <dgm:prSet custT="1"/>
      <dgm:spPr>
        <a:solidFill>
          <a:srgbClr val="E8D19D"/>
        </a:solidFill>
        <a:ln w="9525">
          <a:solidFill>
            <a:prstClr val="black"/>
          </a:solidFill>
        </a:ln>
      </dgm:spPr>
      <dgm:t>
        <a:bodyPr/>
        <a:lstStyle/>
        <a:p>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Can issue </a:t>
          </a:r>
          <a:b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declaratory orders</a:t>
          </a:r>
        </a:p>
      </dgm:t>
    </dgm:pt>
    <dgm:pt modelId="{088E24C2-40C2-4524-A683-57838FB48A60}" type="sibTrans" cxnId="{1BF497EA-9340-4FFE-A079-37B5679383BF}">
      <dgm:prSet/>
      <dgm:spPr/>
      <dgm:t>
        <a:bodyPr/>
        <a:lstStyle/>
        <a:p>
          <a:endParaRPr lang="en-US"/>
        </a:p>
      </dgm:t>
    </dgm:pt>
    <dgm:pt modelId="{4CED8FB0-28D2-4F48-AD53-F7F01617B0A2}" type="parTrans" cxnId="{A5B0604B-3677-47C4-B862-AA61A6977783}">
      <dgm:prSet/>
      <dgm:spPr/>
      <dgm:t>
        <a:bodyPr/>
        <a:lstStyle/>
        <a:p>
          <a:endParaRPr lang="en-US"/>
        </a:p>
      </dgm:t>
    </dgm:pt>
    <dgm:pt modelId="{07D2D30A-8427-4110-9797-F0C7A4F35774}">
      <dgm:prSet custT="1"/>
      <dgm:spPr>
        <a:solidFill>
          <a:srgbClr val="E8D19D"/>
        </a:solidFill>
        <a:ln w="9525">
          <a:solidFill>
            <a:prstClr val="black"/>
          </a:solidFill>
        </a:ln>
      </dgm:spPr>
      <dgm:t>
        <a:bodyPr/>
        <a:lstStyle/>
        <a:p>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May examine confidential records</a:t>
          </a:r>
          <a:endParaRPr lang="en-US" sz="2000">
            <a:solidFill>
              <a:schemeClr val="tx1"/>
            </a:solidFill>
            <a:latin typeface="Arial" panose="020b0604020202020204" pitchFamily="34" charset="0"/>
            <a:ea typeface="Calibri" panose="020f0502020204030204" pitchFamily="34" charset="0"/>
            <a:cs typeface="Arial" panose="020b0604020202020204" pitchFamily="34" charset="0"/>
          </a:endParaRPr>
        </a:p>
      </dgm:t>
    </dgm:pt>
    <dgm:pt modelId="{7876B190-A3B4-43A2-A2C8-B0CFD295C922}" type="sibTrans" cxnId="{A5B0604B-3677-47C4-B862-AA61A6977783}">
      <dgm:prSet/>
      <dgm:spPr/>
      <dgm:t>
        <a:bodyPr/>
        <a:lstStyle/>
        <a:p>
          <a:endParaRPr lang="en-US"/>
        </a:p>
      </dgm:t>
    </dgm:pt>
    <dgm:pt modelId="{C2EF4602-A5BF-4397-93CA-9FBD8184CDD3}" type="parTrans" cxnId="{7359B280-BFBA-4E46-A82D-08FFB10910EB}">
      <dgm:prSet/>
      <dgm:spPr/>
      <dgm:t>
        <a:bodyPr/>
        <a:lstStyle/>
        <a:p>
          <a:endParaRPr lang="en-US"/>
        </a:p>
      </dgm:t>
    </dgm:pt>
    <dgm:pt modelId="{3089A878-AB6B-4ACA-A32D-8EA5BC86664B}">
      <dgm:prSet custT="1"/>
      <dgm:spPr>
        <a:solidFill>
          <a:srgbClr val="E8D19D"/>
        </a:solidFill>
        <a:ln w="9525">
          <a:solidFill>
            <a:prstClr val="black"/>
          </a:solidFill>
        </a:ln>
      </dgm:spPr>
      <dgm:t>
        <a:bodyPr/>
        <a:lstStyle/>
        <a:p>
          <a:r>
            <a:rPr lang="en-US" sz="2000">
              <a:solidFill>
                <a:schemeClr val="tx1"/>
              </a:solidFill>
              <a:effectLst/>
              <a:latin typeface="Arial" panose="020b0604020202020204" pitchFamily="34" charset="0"/>
              <a:ea typeface="Calibri" panose="020f0502020204030204" pitchFamily="34" charset="0"/>
              <a:cs typeface="Arial" panose="020b0604020202020204" pitchFamily="34" charset="0"/>
            </a:rPr>
            <a:t>May inspect closed session minutes / recordings</a:t>
          </a:r>
          <a:endParaRPr lang="en-US" sz="2000">
            <a:solidFill>
              <a:schemeClr val="tx1"/>
            </a:solidFill>
          </a:endParaRPr>
        </a:p>
      </dgm:t>
    </dgm:pt>
    <dgm:pt modelId="{C7D22FEA-46D0-4BF8-BE28-320E5A11C864}" type="sibTrans" cxnId="{7359B280-BFBA-4E46-A82D-08FFB10910EB}">
      <dgm:prSet/>
      <dgm:spPr/>
      <dgm:t>
        <a:bodyPr/>
        <a:lstStyle/>
        <a:p>
          <a:endParaRPr lang="en-US"/>
        </a:p>
      </dgm:t>
    </dgm:pt>
    <dgm:pt modelId="{B97442D4-0219-4BF0-8DA0-362D68976A83}" type="pres">
      <dgm:prSet presAssocID="{CF4B7E06-BC48-460C-BE86-E0B448E3A12E}" presName="diagram">
        <dgm:presLayoutVars>
          <dgm:dir/>
          <dgm:resizeHandles val="exact"/>
        </dgm:presLayoutVars>
      </dgm:prSet>
      <dgm:spPr/>
      <dgm:t>
        <a:bodyPr/>
        <a:lstStyle/>
        <a:p/>
      </dgm:t>
    </dgm:pt>
    <dgm:pt modelId="{8D9E518A-99D3-4E52-AE5A-DFC7D56C7602}" type="pres">
      <dgm:prSet presAssocID="{6CC2A2FA-900A-4FB8-B54F-2FCDB9E28708}" presName="node" presStyleLbl="node1" presStyleCnt="4">
        <dgm:presLayoutVars>
          <dgm:bulletEnabled val="1"/>
        </dgm:presLayoutVars>
      </dgm:prSet>
      <dgm:spPr/>
      <dgm:t>
        <a:bodyPr/>
        <a:lstStyle/>
        <a:p/>
      </dgm:t>
    </dgm:pt>
    <dgm:pt modelId="{A57A07BE-E003-4361-A8AF-2BF714D423CA}" type="pres">
      <dgm:prSet presAssocID="{CCB2FEB2-451F-4A79-98AB-95845EEF9460}" presName="sibTrans"/>
      <dgm:spPr/>
      <dgm:t>
        <a:bodyPr/>
        <a:lstStyle/>
        <a:p/>
      </dgm:t>
    </dgm:pt>
    <dgm:pt modelId="{7D5D400E-161E-4623-AF12-9832A0691CE9}" type="pres">
      <dgm:prSet presAssocID="{672F1A7B-5B2F-4F63-A632-6B2F945FC0DA}" presName="node" presStyleLbl="node1" presStyleIdx="1" presStyleCnt="4">
        <dgm:presLayoutVars>
          <dgm:bulletEnabled val="1"/>
        </dgm:presLayoutVars>
      </dgm:prSet>
      <dgm:spPr/>
      <dgm:t>
        <a:bodyPr/>
        <a:lstStyle/>
        <a:p/>
      </dgm:t>
    </dgm:pt>
    <dgm:pt modelId="{CDC34F3B-A76C-4EFB-BC5F-2D8EBAEA4A78}" type="pres">
      <dgm:prSet presAssocID="{088E24C2-40C2-4524-A683-57838FB48A60}" presName="sibTrans"/>
      <dgm:spPr/>
      <dgm:t>
        <a:bodyPr/>
        <a:lstStyle/>
        <a:p/>
      </dgm:t>
    </dgm:pt>
    <dgm:pt modelId="{E9CD5E43-CF61-43B0-930C-942DC4386C70}" type="pres">
      <dgm:prSet presAssocID="{07D2D30A-8427-4110-9797-F0C7A4F35774}" presName="node" presStyleLbl="node1" presStyleIdx="2" presStyleCnt="4">
        <dgm:presLayoutVars>
          <dgm:bulletEnabled val="1"/>
        </dgm:presLayoutVars>
      </dgm:prSet>
      <dgm:spPr/>
      <dgm:t>
        <a:bodyPr/>
        <a:lstStyle/>
        <a:p/>
      </dgm:t>
    </dgm:pt>
    <dgm:pt modelId="{96F164DF-0161-4295-9F8E-F2182EDA6089}" type="pres">
      <dgm:prSet presAssocID="{7876B190-A3B4-43A2-A2C8-B0CFD295C922}" presName="sibTrans"/>
      <dgm:spPr/>
      <dgm:t>
        <a:bodyPr/>
        <a:lstStyle/>
        <a:p/>
      </dgm:t>
    </dgm:pt>
    <dgm:pt modelId="{F4D354FA-DF85-4CAC-BD8D-24F744CA96E2}" type="pres">
      <dgm:prSet presAssocID="{3089A878-AB6B-4ACA-A32D-8EA5BC86664B}" presName="node" presStyleLbl="node1" presStyleIdx="3" presStyleCnt="4">
        <dgm:presLayoutVars>
          <dgm:bulletEnabled val="1"/>
        </dgm:presLayoutVars>
      </dgm:prSet>
      <dgm:spPr/>
      <dgm:t>
        <a:bodyPr/>
        <a:lstStyle/>
        <a:p/>
      </dgm:t>
    </dgm:pt>
  </dgm:ptLst>
  <dgm:cxnLst>
    <dgm:cxn modelId="{2DC076F2-4823-4892-A4CE-8A5270FBC35A}" srcId="{CF4B7E06-BC48-460C-BE86-E0B448E3A12E}" destId="{6CC2A2FA-900A-4FB8-B54F-2FCDB9E28708}" srcOrd="0" destOrd="0" parTransId="{82572CE5-8448-4EED-9851-31F9A8595E19}" sibTransId="{CCB2FEB2-451F-4A79-98AB-95845EEF9460}"/>
    <dgm:cxn modelId="{1BF497EA-9340-4FFE-A079-37B5679383BF}" srcId="{CF4B7E06-BC48-460C-BE86-E0B448E3A12E}" destId="{672F1A7B-5B2F-4F63-A632-6B2F945FC0DA}" srcOrd="1" destOrd="0" parTransId="{77FAF3FD-8A19-43B2-ABCC-06A913266FF6}" sibTransId="{088E24C2-40C2-4524-A683-57838FB48A60}"/>
    <dgm:cxn modelId="{A5B0604B-3677-47C4-B862-AA61A6977783}" srcId="{CF4B7E06-BC48-460C-BE86-E0B448E3A12E}" destId="{07D2D30A-8427-4110-9797-F0C7A4F35774}" srcOrd="2" destOrd="0" parTransId="{4CED8FB0-28D2-4F48-AD53-F7F01617B0A2}" sibTransId="{7876B190-A3B4-43A2-A2C8-B0CFD295C922}"/>
    <dgm:cxn modelId="{7359B280-BFBA-4E46-A82D-08FFB10910EB}" srcId="{CF4B7E06-BC48-460C-BE86-E0B448E3A12E}" destId="{3089A878-AB6B-4ACA-A32D-8EA5BC86664B}" srcOrd="3" destOrd="0" parTransId="{C2EF4602-A5BF-4397-93CA-9FBD8184CDD3}" sibTransId="{C7D22FEA-46D0-4BF8-BE28-320E5A11C864}"/>
    <dgm:cxn modelId="{CDEE3027-839D-41F7-ABD9-953290038257}" type="presOf" srcId="{CF4B7E06-BC48-460C-BE86-E0B448E3A12E}" destId="{B97442D4-0219-4BF0-8DA0-362D68976A83}" srcOrd="0" destOrd="0" presId="urn:microsoft.com/office/officeart/2005/8/layout/default"/>
    <dgm:cxn modelId="{637FB77D-263A-4CF9-86C4-D7FC3402C2EA}" type="presParOf" srcId="{B97442D4-0219-4BF0-8DA0-362D68976A83}" destId="{8D9E518A-99D3-4E52-AE5A-DFC7D56C7602}" srcOrd="0" destOrd="0" presId="urn:microsoft.com/office/officeart/2005/8/layout/default"/>
    <dgm:cxn modelId="{43396FEF-6D0E-4055-9541-2CE2B9BC3EE3}" type="presOf" srcId="{6CC2A2FA-900A-4FB8-B54F-2FCDB9E28708}" destId="{8D9E518A-99D3-4E52-AE5A-DFC7D56C7602}" srcOrd="0" destOrd="0" presId="urn:microsoft.com/office/officeart/2005/8/layout/default"/>
    <dgm:cxn modelId="{B7A01C8E-21C6-4665-B54C-58F6E67921DD}" type="presParOf" srcId="{B97442D4-0219-4BF0-8DA0-362D68976A83}" destId="{A57A07BE-E003-4361-A8AF-2BF714D423CA}" srcOrd="1" destOrd="0" presId="urn:microsoft.com/office/officeart/2005/8/layout/default"/>
    <dgm:cxn modelId="{15D7614F-7640-49DC-9E70-2286647A9113}" type="presParOf" srcId="{B97442D4-0219-4BF0-8DA0-362D68976A83}" destId="{7D5D400E-161E-4623-AF12-9832A0691CE9}" srcOrd="2" destOrd="0" presId="urn:microsoft.com/office/officeart/2005/8/layout/default"/>
    <dgm:cxn modelId="{02054844-872E-4E1A-A15D-8FC435DFD8D1}" type="presOf" srcId="{672F1A7B-5B2F-4F63-A632-6B2F945FC0DA}" destId="{7D5D400E-161E-4623-AF12-9832A0691CE9}" srcOrd="0" destOrd="0" presId="urn:microsoft.com/office/officeart/2005/8/layout/default"/>
    <dgm:cxn modelId="{5CD0CAD1-03DC-4AE9-87FA-0CF6985CA1F4}" type="presParOf" srcId="{B97442D4-0219-4BF0-8DA0-362D68976A83}" destId="{CDC34F3B-A76C-4EFB-BC5F-2D8EBAEA4A78}" srcOrd="3" destOrd="0" presId="urn:microsoft.com/office/officeart/2005/8/layout/default"/>
    <dgm:cxn modelId="{D2F20738-10D5-4846-B21A-03D1821A98FE}" type="presParOf" srcId="{B97442D4-0219-4BF0-8DA0-362D68976A83}" destId="{E9CD5E43-CF61-43B0-930C-942DC4386C70}" srcOrd="4" destOrd="0" presId="urn:microsoft.com/office/officeart/2005/8/layout/default"/>
    <dgm:cxn modelId="{95048E1E-A1F8-4012-B3E7-ACC4F93E6113}" type="presOf" srcId="{07D2D30A-8427-4110-9797-F0C7A4F35774}" destId="{E9CD5E43-CF61-43B0-930C-942DC4386C70}" srcOrd="0" destOrd="0" presId="urn:microsoft.com/office/officeart/2005/8/layout/default"/>
    <dgm:cxn modelId="{AB7E668F-FB3C-4F77-ACEF-CE15920670EF}" type="presParOf" srcId="{B97442D4-0219-4BF0-8DA0-362D68976A83}" destId="{96F164DF-0161-4295-9F8E-F2182EDA6089}" srcOrd="5" destOrd="0" presId="urn:microsoft.com/office/officeart/2005/8/layout/default"/>
    <dgm:cxn modelId="{26631291-3290-43AD-B03F-A2CC1829369E}" type="presParOf" srcId="{B97442D4-0219-4BF0-8DA0-362D68976A83}" destId="{F4D354FA-DF85-4CAC-BD8D-24F744CA96E2}" srcOrd="6" destOrd="0" presId="urn:microsoft.com/office/officeart/2005/8/layout/default"/>
    <dgm:cxn modelId="{61625CCC-BA0B-458D-A001-4AD41365FF20}" type="presOf" srcId="{3089A878-AB6B-4ACA-A32D-8EA5BC86664B}" destId="{F4D354FA-DF85-4CAC-BD8D-24F744CA96E2}"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5CF35183-01DB-4C82-8103-DE2E503761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946632-D3E5-4CF7-919A-B17504902148}" type="parTrans" cxnId="{6C32B7D4-8AD3-45C7-9D45-B5B39C1C6519}">
      <dgm:prSet/>
      <dgm:spPr/>
      <dgm:t>
        <a:bodyPr/>
        <a:lstStyle/>
        <a:p>
          <a:endParaRPr lang="en-US"/>
        </a:p>
      </dgm:t>
    </dgm:pt>
    <dgm:pt modelId="{2A4BF252-B722-46C0-A836-685B964312DC}">
      <dgm:prSet phldrT="[Text]" custT="1"/>
      <dgm:spPr>
        <a:solidFill>
          <a:srgbClr val="E8D19D"/>
        </a:solidFill>
        <a:ln w="9525">
          <a:solidFill>
            <a:schemeClr val="tx1"/>
          </a:solidFill>
        </a:ln>
      </dgm:spPr>
      <dgm:t>
        <a:bodyPr/>
        <a:lstStyle/>
        <a:p>
          <a:r>
            <a:rPr lang="en-US" sz="2000">
              <a:solidFill>
                <a:schemeClr val="tx1"/>
              </a:solidFill>
              <a:latin typeface="Arial" panose="020b0604020202020204" pitchFamily="34" charset="0"/>
              <a:cs typeface="Arial" panose="020b0604020202020204" pitchFamily="34" charset="0"/>
            </a:rPr>
            <a:t>Assure governmental decisions, including the basis and rationale for such decisions, are easily accessible to the public through a requirement that meetings of governmental bodies be open. </a:t>
          </a:r>
        </a:p>
      </dgm:t>
    </dgm:pt>
    <dgm:pt modelId="{EF342A84-DAC6-420B-9F49-07578AEEA797}" type="sibTrans" cxnId="{6C32B7D4-8AD3-45C7-9D45-B5B39C1C6519}">
      <dgm:prSet/>
      <dgm:spPr/>
      <dgm:t>
        <a:bodyPr/>
        <a:lstStyle/>
        <a:p>
          <a:endParaRPr lang="en-US"/>
        </a:p>
      </dgm:t>
    </dgm:pt>
    <dgm:pt modelId="{C6E4E75A-BC85-4715-A4F3-33646E3CF2D9}" type="parTrans" cxnId="{1719816A-682F-45F0-BB25-B68401BEF47D}">
      <dgm:prSet/>
      <dgm:spPr/>
      <dgm:t>
        <a:bodyPr/>
        <a:lstStyle/>
        <a:p>
          <a:endParaRPr lang="en-US"/>
        </a:p>
      </dgm:t>
    </dgm:pt>
    <dgm:pt modelId="{90D1A03C-7EF6-4C8D-B721-8EBFFF6424EE}">
      <dgm:prSet phldrT="[Text]" custT="1"/>
      <dgm:spPr>
        <a:solidFill>
          <a:srgbClr val="E8D19D"/>
        </a:solidFill>
        <a:ln w="9525">
          <a:solidFill>
            <a:schemeClr val="tx1"/>
          </a:solidFill>
        </a:ln>
      </dgm:spPr>
      <dgm:t>
        <a:bodyPr/>
        <a:lstStyle/>
        <a:p>
          <a:r>
            <a:rPr lang="en-US" sz="2000">
              <a:solidFill>
                <a:schemeClr val="tx1"/>
              </a:solidFill>
              <a:latin typeface="Arial" panose="020b0604020202020204" pitchFamily="34" charset="0"/>
              <a:cs typeface="Arial" panose="020b0604020202020204" pitchFamily="34" charset="0"/>
            </a:rPr>
            <a:t>Questions should be resolved in favor of openness.</a:t>
          </a:r>
        </a:p>
      </dgm:t>
    </dgm:pt>
    <dgm:pt modelId="{887A3EA0-B254-4947-9FD7-CD824C972839}" type="sibTrans" cxnId="{1719816A-682F-45F0-BB25-B68401BEF47D}">
      <dgm:prSet/>
      <dgm:spPr/>
      <dgm:t>
        <a:bodyPr/>
        <a:lstStyle/>
        <a:p>
          <a:endParaRPr lang="en-US"/>
        </a:p>
      </dgm:t>
    </dgm:pt>
    <dgm:pt modelId="{69B9D319-1868-4935-9923-A3D0FD38CFC4}" type="pres">
      <dgm:prSet presAssocID="{5CF35183-01DB-4C82-8103-DE2E50376190}" presName="linear">
        <dgm:presLayoutVars>
          <dgm:animLvl val="lvl"/>
          <dgm:resizeHandles val="exact"/>
        </dgm:presLayoutVars>
      </dgm:prSet>
      <dgm:spPr/>
      <dgm:t>
        <a:bodyPr/>
        <a:lstStyle/>
        <a:p/>
      </dgm:t>
    </dgm:pt>
    <dgm:pt modelId="{4D1A4E78-4AF3-4418-83BD-8269C7B05219}" type="pres">
      <dgm:prSet presAssocID="{2A4BF252-B722-46C0-A836-685B964312DC}" presName="parentText" presStyleLbl="node1" presStyleCnt="2" custLinFactY="-5625" custLinFactNeighborY="-100000">
        <dgm:presLayoutVars>
          <dgm:chMax val="0"/>
          <dgm:bulletEnabled val="1"/>
        </dgm:presLayoutVars>
      </dgm:prSet>
      <dgm:spPr/>
      <dgm:t>
        <a:bodyPr/>
        <a:lstStyle/>
        <a:p/>
      </dgm:t>
    </dgm:pt>
    <dgm:pt modelId="{2FC6DFEC-9011-4C1A-878F-88B50E076CCA}" type="pres">
      <dgm:prSet presAssocID="{EF342A84-DAC6-420B-9F49-07578AEEA797}" presName="spacer"/>
      <dgm:spPr/>
      <dgm:t>
        <a:bodyPr/>
        <a:lstStyle/>
        <a:p/>
      </dgm:t>
    </dgm:pt>
    <dgm:pt modelId="{912E7912-D090-4577-9011-FA21E99A5CFB}" type="pres">
      <dgm:prSet presAssocID="{90D1A03C-7EF6-4C8D-B721-8EBFFF6424EE}" presName="parentText" presStyleLbl="node1" presStyleIdx="1" presStyleCnt="2" custLinFactY="-5625" custLinFactNeighborY="-100000">
        <dgm:presLayoutVars>
          <dgm:chMax val="0"/>
          <dgm:bulletEnabled val="1"/>
        </dgm:presLayoutVars>
      </dgm:prSet>
      <dgm:spPr/>
      <dgm:t>
        <a:bodyPr/>
        <a:lstStyle/>
        <a:p/>
      </dgm:t>
    </dgm:pt>
  </dgm:ptLst>
  <dgm:cxnLst>
    <dgm:cxn modelId="{6C32B7D4-8AD3-45C7-9D45-B5B39C1C6519}" srcId="{5CF35183-01DB-4C82-8103-DE2E50376190}" destId="{2A4BF252-B722-46C0-A836-685B964312DC}" srcOrd="0" destOrd="0" parTransId="{01946632-D3E5-4CF7-919A-B17504902148}" sibTransId="{EF342A84-DAC6-420B-9F49-07578AEEA797}"/>
    <dgm:cxn modelId="{1719816A-682F-45F0-BB25-B68401BEF47D}" srcId="{5CF35183-01DB-4C82-8103-DE2E50376190}" destId="{90D1A03C-7EF6-4C8D-B721-8EBFFF6424EE}" srcOrd="1" destOrd="0" parTransId="{C6E4E75A-BC85-4715-A4F3-33646E3CF2D9}" sibTransId="{887A3EA0-B254-4947-9FD7-CD824C972839}"/>
    <dgm:cxn modelId="{F39FEFB6-A2AB-4DB9-BBD1-B7AD92664B37}" type="presOf" srcId="{5CF35183-01DB-4C82-8103-DE2E50376190}" destId="{69B9D319-1868-4935-9923-A3D0FD38CFC4}" srcOrd="0" destOrd="0" presId="urn:microsoft.com/office/officeart/2005/8/layout/vList2"/>
    <dgm:cxn modelId="{9E2C9305-E05B-4740-8A61-F084A57D6353}" type="presParOf" srcId="{69B9D319-1868-4935-9923-A3D0FD38CFC4}" destId="{4D1A4E78-4AF3-4418-83BD-8269C7B05219}" srcOrd="0" destOrd="0" presId="urn:microsoft.com/office/officeart/2005/8/layout/vList2"/>
    <dgm:cxn modelId="{F8C1BC64-6309-4A54-BAA7-9A7847E19144}" type="presOf" srcId="{2A4BF252-B722-46C0-A836-685B964312DC}" destId="{4D1A4E78-4AF3-4418-83BD-8269C7B05219}" srcOrd="0" destOrd="0" presId="urn:microsoft.com/office/officeart/2005/8/layout/vList2"/>
    <dgm:cxn modelId="{EBD3F526-D64D-4E80-8D87-6A9073E52C7A}" type="presParOf" srcId="{69B9D319-1868-4935-9923-A3D0FD38CFC4}" destId="{2FC6DFEC-9011-4C1A-878F-88B50E076CCA}" srcOrd="1" destOrd="0" presId="urn:microsoft.com/office/officeart/2005/8/layout/vList2"/>
    <dgm:cxn modelId="{EC410E25-E5CD-448E-9D49-C0F7E8044464}" type="presParOf" srcId="{69B9D319-1868-4935-9923-A3D0FD38CFC4}" destId="{912E7912-D090-4577-9011-FA21E99A5CFB}" srcOrd="2" destOrd="0" presId="urn:microsoft.com/office/officeart/2005/8/layout/vList2"/>
    <dgm:cxn modelId="{B2E98023-4CE1-45E0-BC83-5DA4883953DA}" type="presOf" srcId="{90D1A03C-7EF6-4C8D-B721-8EBFFF6424EE}" destId="{912E7912-D090-4577-9011-FA21E99A5CFB}" srcOrd="0"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4A7624A8-D2C4-4799-BD76-91CEB5E60DA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1F22CFF-EF87-479C-9578-5F145FCDB792}" type="parTrans" cxnId="{0592AE06-BF99-48F3-ADFF-A8F5D0F212F7}">
      <dgm:prSet/>
      <dgm:spPr/>
      <dgm:t>
        <a:bodyPr/>
        <a:lstStyle/>
        <a:p>
          <a:endParaRPr lang="en-US"/>
        </a:p>
      </dgm:t>
    </dgm:pt>
    <dgm:pt modelId="{0586958B-A7B6-46F7-B7F2-C880945E01F5}">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Board, council, or commission expressly created by statute or executive order</a:t>
          </a:r>
        </a:p>
      </dgm:t>
    </dgm:pt>
    <dgm:pt modelId="{55753EB6-65B4-4967-849A-A3F9EBEBA99A}" type="sibTrans" cxnId="{0592AE06-BF99-48F3-ADFF-A8F5D0F212F7}">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5C30A341-D670-4C75-9773-86FC7643D44A}" type="parTrans" cxnId="{B75F2C9C-B891-4D08-A717-54A152A9EBB5}">
      <dgm:prSet/>
      <dgm:spPr/>
      <dgm:t>
        <a:bodyPr/>
        <a:lstStyle/>
        <a:p>
          <a:endParaRPr lang="en-US"/>
        </a:p>
      </dgm:t>
    </dgm:pt>
    <dgm:pt modelId="{5A34FD5C-E80C-479C-B951-CE5AA12115DD}">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Board, council, or commission governing a political subdivision or tax-supported district in Iowa</a:t>
          </a:r>
        </a:p>
      </dgm:t>
    </dgm:pt>
    <dgm:pt modelId="{EDE65850-8A1A-46BF-A5E3-795C8030A372}" type="sibTrans" cxnId="{B75F2C9C-B891-4D08-A717-54A152A9EBB5}">
      <dgm:prSet/>
      <dgm:spPr/>
      <dgm:t>
        <a:bodyPr/>
        <a:lstStyle/>
        <a:p>
          <a:endParaRPr lang="en-US"/>
        </a:p>
      </dgm:t>
    </dgm:pt>
    <dgm:pt modelId="{87812ABF-BD55-4186-893F-8404A1DEC68E}" type="parTrans" cxnId="{08DC8EDC-24CE-437D-AE98-D42E97C5D906}">
      <dgm:prSet/>
      <dgm:spPr/>
      <dgm:t>
        <a:bodyPr/>
        <a:lstStyle/>
        <a:p>
          <a:endParaRPr lang="en-US"/>
        </a:p>
      </dgm:t>
    </dgm:pt>
    <dgm:pt modelId="{838E13C3-B699-44D9-B1DC-72E5FC6DB9E2}">
      <dgm:prSet custT="1"/>
      <dgm:spPr>
        <a:solidFill>
          <a:srgbClr val="E8D19D"/>
        </a:solidFill>
        <a:ln w="9525">
          <a:solidFill>
            <a:schemeClr val="tx1"/>
          </a:solidFill>
        </a:ln>
      </dgm:spPr>
      <dgm:t>
        <a:bodyPr/>
        <a:lstStyle/>
        <a:p>
          <a:r>
            <a:rPr lang="en-US" sz="2000">
              <a:solidFill>
                <a:schemeClr val="tx1"/>
              </a:solidFill>
              <a:latin typeface="Arial" panose="020b0604020202020204" pitchFamily="34" charset="0"/>
              <a:cs typeface="Arial" panose="020b0604020202020204" pitchFamily="34" charset="0"/>
            </a:rPr>
            <a:t>Advisory board, advisory commission, advisory committee, or task force created to develop and make recommendations on policy issues</a:t>
          </a:r>
        </a:p>
      </dgm:t>
    </dgm:pt>
    <dgm:pt modelId="{04B330C2-4302-4C9E-BF91-0F9DA94CECDB}" type="sibTrans" cxnId="{08DC8EDC-24CE-437D-AE98-D42E97C5D906}">
      <dgm:prSet/>
      <dgm:spPr/>
      <dgm:t>
        <a:bodyPr/>
        <a:lstStyle/>
        <a:p>
          <a:endParaRPr lang="en-US"/>
        </a:p>
      </dgm:t>
    </dgm:pt>
    <dgm:pt modelId="{B1E9C6CB-88F8-4A30-A906-A5DB41899DE7}" type="pres">
      <dgm:prSet presAssocID="{4A7624A8-D2C4-4799-BD76-91CEB5E60DAA}" presName="Name0">
        <dgm:presLayoutVars>
          <dgm:chMax val="7"/>
          <dgm:chPref val="7"/>
          <dgm:dir/>
        </dgm:presLayoutVars>
      </dgm:prSet>
      <dgm:spPr/>
      <dgm:t>
        <a:bodyPr/>
        <a:lstStyle/>
        <a:p/>
      </dgm:t>
    </dgm:pt>
    <dgm:pt modelId="{3CF06F8F-9C71-4276-AB2B-A1623F93C720}" type="pres">
      <dgm:prSet presAssocID="{4A7624A8-D2C4-4799-BD76-91CEB5E60DAA}" presName="Name1"/>
      <dgm:spPr/>
      <dgm:t>
        <a:bodyPr/>
        <a:lstStyle/>
        <a:p/>
      </dgm:t>
    </dgm:pt>
    <dgm:pt modelId="{ACBCCCF7-CA0B-4C07-8E22-DAD503F7950F}" type="pres">
      <dgm:prSet presAssocID="{4A7624A8-D2C4-4799-BD76-91CEB5E60DAA}" presName="cycle"/>
      <dgm:spPr/>
      <dgm:t>
        <a:bodyPr/>
        <a:lstStyle/>
        <a:p/>
      </dgm:t>
    </dgm:pt>
    <dgm:pt modelId="{8868C3AD-24C3-4BA6-9A4B-3751B6584364}" type="pres">
      <dgm:prSet presAssocID="{4A7624A8-D2C4-4799-BD76-91CEB5E60DAA}" presName="srcNode" presStyleLbl="node1" presStyleCnt="5"/>
      <dgm:spPr/>
      <dgm:t>
        <a:bodyPr/>
        <a:lstStyle/>
        <a:p/>
      </dgm:t>
    </dgm:pt>
    <dgm:pt modelId="{A48DD2D9-DB60-4D0B-B527-51C776D1B735}" type="pres">
      <dgm:prSet presAssocID="{4A7624A8-D2C4-4799-BD76-91CEB5E60DAA}" presName="conn" presStyleLbl="parChTrans1D2" presStyleCnt="1"/>
      <dgm:spPr/>
      <dgm:t>
        <a:bodyPr/>
        <a:lstStyle/>
        <a:p/>
      </dgm:t>
    </dgm:pt>
    <dgm:pt modelId="{DCC19EC1-4AC9-484C-941A-7D2294EF7B6E}" type="pres">
      <dgm:prSet presAssocID="{4A7624A8-D2C4-4799-BD76-91CEB5E60DAA}" presName="extraNode" presStyleLbl="node1" presStyleIdx="1" presStyleCnt="5"/>
      <dgm:spPr/>
      <dgm:t>
        <a:bodyPr/>
        <a:lstStyle/>
        <a:p/>
      </dgm:t>
    </dgm:pt>
    <dgm:pt modelId="{5CE00DE2-9E62-4487-88F3-947702C91DD7}" type="pres">
      <dgm:prSet presAssocID="{4A7624A8-D2C4-4799-BD76-91CEB5E60DAA}" presName="dstNode" presStyleLbl="node1" presStyleIdx="1" presStyleCnt="5"/>
      <dgm:spPr/>
      <dgm:t>
        <a:bodyPr/>
        <a:lstStyle/>
        <a:p/>
      </dgm:t>
    </dgm:pt>
    <dgm:pt modelId="{3FAE6BE9-08F3-421F-BE22-6E84DCE7327E}" type="pres">
      <dgm:prSet presAssocID="{0586958B-A7B6-46F7-B7F2-C880945E01F5}" presName="text_1" presStyleLbl="node1" presStyleIdx="2" presStyleCnt="5">
        <dgm:presLayoutVars>
          <dgm:bulletEnabled val="1"/>
        </dgm:presLayoutVars>
      </dgm:prSet>
      <dgm:spPr/>
      <dgm:t>
        <a:bodyPr/>
        <a:lstStyle/>
        <a:p/>
      </dgm:t>
    </dgm:pt>
    <dgm:pt modelId="{40E38AE8-ECD4-4AE0-B7B8-169B0954BC0C}" type="pres">
      <dgm:prSet presAssocID="{0586958B-A7B6-46F7-B7F2-C880945E01F5}" presName="accent_1"/>
      <dgm:spPr/>
      <dgm:t>
        <a:bodyPr/>
        <a:lstStyle/>
        <a:p/>
      </dgm:t>
    </dgm:pt>
    <dgm:pt modelId="{79BCF3BC-C6B9-4F5E-B217-2E26336978A0}" type="pres">
      <dgm:prSet presAssocID="{0586958B-A7B6-46F7-B7F2-C880945E01F5}" presName="accentRepeatNode" presStyleLbl="solidFgAcc1" presStyleCnt="3"/>
      <dgm:spPr>
        <a:solidFill>
          <a:schemeClr val="lt1">
            <a:hueOff val="0"/>
            <a:satOff val="0"/>
            <a:lumOff val="0"/>
            <a:alphaOff val="0"/>
          </a:schemeClr>
        </a:solidFill>
        <a:ln>
          <a:solidFill>
            <a:srgbClr val="BA8F2D"/>
          </a:solidFill>
        </a:ln>
      </dgm:spPr>
      <dgm:t>
        <a:bodyPr/>
        <a:lstStyle/>
        <a:p/>
      </dgm:t>
    </dgm:pt>
    <dgm:pt modelId="{38031529-9FB6-472A-8AB6-8C1AF521C686}" type="pres">
      <dgm:prSet presAssocID="{5A34FD5C-E80C-479C-B951-CE5AA12115DD}" presName="text_2" presStyleLbl="node1" presStyleIdx="3" presStyleCnt="5">
        <dgm:presLayoutVars>
          <dgm:bulletEnabled val="1"/>
        </dgm:presLayoutVars>
      </dgm:prSet>
      <dgm:spPr/>
      <dgm:t>
        <a:bodyPr/>
        <a:lstStyle/>
        <a:p/>
      </dgm:t>
    </dgm:pt>
    <dgm:pt modelId="{0358A33A-A154-4EDF-9355-30C25081D86B}" type="pres">
      <dgm:prSet presAssocID="{5A34FD5C-E80C-479C-B951-CE5AA12115DD}" presName="accent_2"/>
      <dgm:spPr/>
      <dgm:t>
        <a:bodyPr/>
        <a:lstStyle/>
        <a:p/>
      </dgm:t>
    </dgm:pt>
    <dgm:pt modelId="{361FC193-479F-4E21-85F4-546051E4F5BD}" type="pres">
      <dgm:prSet presAssocID="{5A34FD5C-E80C-479C-B951-CE5AA12115DD}" presName="accentRepeatNode" presStyleLbl="solidFgAcc1" presStyleIdx="1" presStyleCnt="3"/>
      <dgm:spPr>
        <a:solidFill>
          <a:schemeClr val="lt1">
            <a:hueOff val="0"/>
            <a:satOff val="0"/>
            <a:lumOff val="0"/>
            <a:alphaOff val="0"/>
          </a:schemeClr>
        </a:solidFill>
        <a:ln>
          <a:solidFill>
            <a:srgbClr val="BA8F2D"/>
          </a:solidFill>
        </a:ln>
      </dgm:spPr>
      <dgm:t>
        <a:bodyPr/>
        <a:lstStyle/>
        <a:p/>
      </dgm:t>
    </dgm:pt>
    <dgm:pt modelId="{731A4EC0-B5F2-45AF-97E1-40FC115779A4}" type="pres">
      <dgm:prSet presAssocID="{838E13C3-B699-44D9-B1DC-72E5FC6DB9E2}" presName="text_3" presStyleLbl="node1" presStyleIdx="4" presStyleCnt="5" custScaleY="133747">
        <dgm:presLayoutVars>
          <dgm:bulletEnabled val="1"/>
        </dgm:presLayoutVars>
      </dgm:prSet>
      <dgm:spPr/>
      <dgm:t>
        <a:bodyPr/>
        <a:lstStyle/>
        <a:p/>
      </dgm:t>
    </dgm:pt>
    <dgm:pt modelId="{9A63D6F8-3DB7-4F82-974F-9E87A8788A74}" type="pres">
      <dgm:prSet presAssocID="{838E13C3-B699-44D9-B1DC-72E5FC6DB9E2}" presName="accent_3"/>
      <dgm:spPr/>
      <dgm:t>
        <a:bodyPr/>
        <a:lstStyle/>
        <a:p/>
      </dgm:t>
    </dgm:pt>
    <dgm:pt modelId="{5B1D03FB-8F80-4EBD-824D-DA485DC5A1C0}" type="pres">
      <dgm:prSet presAssocID="{838E13C3-B699-44D9-B1DC-72E5FC6DB9E2}" presName="accentRepeatNode" presStyleLbl="solidFgAcc1" presStyleIdx="2" presStyleCnt="3"/>
      <dgm:spPr>
        <a:solidFill>
          <a:schemeClr val="lt1">
            <a:hueOff val="0"/>
            <a:satOff val="0"/>
            <a:lumOff val="0"/>
            <a:alphaOff val="0"/>
          </a:schemeClr>
        </a:solidFill>
        <a:ln>
          <a:solidFill>
            <a:srgbClr val="BA8F2D"/>
          </a:solidFill>
        </a:ln>
      </dgm:spPr>
      <dgm:t>
        <a:bodyPr/>
        <a:lstStyle/>
        <a:p/>
      </dgm:t>
    </dgm:pt>
  </dgm:ptLst>
  <dgm:cxnLst>
    <dgm:cxn modelId="{0592AE06-BF99-48F3-ADFF-A8F5D0F212F7}" srcId="{4A7624A8-D2C4-4799-BD76-91CEB5E60DAA}" destId="{0586958B-A7B6-46F7-B7F2-C880945E01F5}" srcOrd="0" destOrd="0" parTransId="{A1F22CFF-EF87-479C-9578-5F145FCDB792}" sibTransId="{55753EB6-65B4-4967-849A-A3F9EBEBA99A}"/>
    <dgm:cxn modelId="{B75F2C9C-B891-4D08-A717-54A152A9EBB5}" srcId="{4A7624A8-D2C4-4799-BD76-91CEB5E60DAA}" destId="{5A34FD5C-E80C-479C-B951-CE5AA12115DD}" srcOrd="1" destOrd="0" parTransId="{5C30A341-D670-4C75-9773-86FC7643D44A}" sibTransId="{EDE65850-8A1A-46BF-A5E3-795C8030A372}"/>
    <dgm:cxn modelId="{08DC8EDC-24CE-437D-AE98-D42E97C5D906}" srcId="{4A7624A8-D2C4-4799-BD76-91CEB5E60DAA}" destId="{838E13C3-B699-44D9-B1DC-72E5FC6DB9E2}" srcOrd="2" destOrd="0" parTransId="{87812ABF-BD55-4186-893F-8404A1DEC68E}" sibTransId="{04B330C2-4302-4C9E-BF91-0F9DA94CECDB}"/>
    <dgm:cxn modelId="{776CC1C2-245B-4D19-9FF1-5CAB07191670}" type="presOf" srcId="{4A7624A8-D2C4-4799-BD76-91CEB5E60DAA}" destId="{B1E9C6CB-88F8-4A30-A906-A5DB41899DE7}" srcOrd="0" destOrd="0" presId="urn:microsoft.com/office/officeart/2008/layout/VerticalCurvedList"/>
    <dgm:cxn modelId="{51C1CAD0-6E81-493A-9E57-0271130960BF}" type="presParOf" srcId="{B1E9C6CB-88F8-4A30-A906-A5DB41899DE7}" destId="{3CF06F8F-9C71-4276-AB2B-A1623F93C720}" srcOrd="0" destOrd="0" presId="urn:microsoft.com/office/officeart/2008/layout/VerticalCurvedList"/>
    <dgm:cxn modelId="{2B02D6C6-D148-47B9-A309-CCF94FC67D5F}" type="presParOf" srcId="{3CF06F8F-9C71-4276-AB2B-A1623F93C720}" destId="{ACBCCCF7-CA0B-4C07-8E22-DAD503F7950F}" srcOrd="0" destOrd="0" presId="urn:microsoft.com/office/officeart/2008/layout/VerticalCurvedList"/>
    <dgm:cxn modelId="{FA71495E-A724-4189-8C62-D6BBDA8A6F5C}" type="presParOf" srcId="{ACBCCCF7-CA0B-4C07-8E22-DAD503F7950F}" destId="{8868C3AD-24C3-4BA6-9A4B-3751B6584364}" srcOrd="0" destOrd="0" presId="urn:microsoft.com/office/officeart/2008/layout/VerticalCurvedList"/>
    <dgm:cxn modelId="{50243923-6BF0-41C1-A716-F9D9A413A6CC}" type="presParOf" srcId="{ACBCCCF7-CA0B-4C07-8E22-DAD503F7950F}" destId="{A48DD2D9-DB60-4D0B-B527-51C776D1B735}" srcOrd="1" destOrd="0" presId="urn:microsoft.com/office/officeart/2008/layout/VerticalCurvedList"/>
    <dgm:cxn modelId="{728BD7A7-94A9-4A57-816B-BD03B8FE5174}" type="presOf" srcId="{55753EB6-65B4-4967-849A-A3F9EBEBA99A}" destId="{A48DD2D9-DB60-4D0B-B527-51C776D1B735}" srcOrd="0" destOrd="0" presId="urn:microsoft.com/office/officeart/2008/layout/VerticalCurvedList"/>
    <dgm:cxn modelId="{67091228-5103-4CBF-8DF6-308C55541BC0}" type="presParOf" srcId="{ACBCCCF7-CA0B-4C07-8E22-DAD503F7950F}" destId="{DCC19EC1-4AC9-484C-941A-7D2294EF7B6E}" srcOrd="2" destOrd="0" presId="urn:microsoft.com/office/officeart/2008/layout/VerticalCurvedList"/>
    <dgm:cxn modelId="{32F0B78B-0350-4211-9066-47207DD7792A}" type="presParOf" srcId="{ACBCCCF7-CA0B-4C07-8E22-DAD503F7950F}" destId="{5CE00DE2-9E62-4487-88F3-947702C91DD7}" srcOrd="3" destOrd="0" presId="urn:microsoft.com/office/officeart/2008/layout/VerticalCurvedList"/>
    <dgm:cxn modelId="{3D736346-2457-4D51-8416-9212C544B972}" type="presParOf" srcId="{3CF06F8F-9C71-4276-AB2B-A1623F93C720}" destId="{3FAE6BE9-08F3-421F-BE22-6E84DCE7327E}" srcOrd="1" destOrd="0" presId="urn:microsoft.com/office/officeart/2008/layout/VerticalCurvedList"/>
    <dgm:cxn modelId="{143FB2FA-2772-4BAC-990D-6C78BEA948CA}" type="presOf" srcId="{0586958B-A7B6-46F7-B7F2-C880945E01F5}" destId="{3FAE6BE9-08F3-421F-BE22-6E84DCE7327E}" srcOrd="0" destOrd="0" presId="urn:microsoft.com/office/officeart/2008/layout/VerticalCurvedList"/>
    <dgm:cxn modelId="{EB7DC1D2-FBDF-4BBF-9833-787631C43B4F}" type="presParOf" srcId="{3CF06F8F-9C71-4276-AB2B-A1623F93C720}" destId="{40E38AE8-ECD4-4AE0-B7B8-169B0954BC0C}" srcOrd="2" destOrd="0" presId="urn:microsoft.com/office/officeart/2008/layout/VerticalCurvedList"/>
    <dgm:cxn modelId="{BF2D4642-4664-4FEC-A5CC-DA9EE75D81AD}" type="presParOf" srcId="{40E38AE8-ECD4-4AE0-B7B8-169B0954BC0C}" destId="{79BCF3BC-C6B9-4F5E-B217-2E26336978A0}" srcOrd="0" destOrd="0" presId="urn:microsoft.com/office/officeart/2008/layout/VerticalCurvedList"/>
    <dgm:cxn modelId="{DAE99C9E-D905-46C9-9795-3909FE64B847}" type="presParOf" srcId="{3CF06F8F-9C71-4276-AB2B-A1623F93C720}" destId="{38031529-9FB6-472A-8AB6-8C1AF521C686}" srcOrd="3" destOrd="0" presId="urn:microsoft.com/office/officeart/2008/layout/VerticalCurvedList"/>
    <dgm:cxn modelId="{9F9A63D5-84C6-4D36-A6ED-B57D58AC8A52}" type="presOf" srcId="{5A34FD5C-E80C-479C-B951-CE5AA12115DD}" destId="{38031529-9FB6-472A-8AB6-8C1AF521C686}" srcOrd="0" destOrd="0" presId="urn:microsoft.com/office/officeart/2008/layout/VerticalCurvedList"/>
    <dgm:cxn modelId="{7F6A77F9-B4BA-4371-8CA5-343F7B5F4C23}" type="presParOf" srcId="{3CF06F8F-9C71-4276-AB2B-A1623F93C720}" destId="{0358A33A-A154-4EDF-9355-30C25081D86B}" srcOrd="4" destOrd="0" presId="urn:microsoft.com/office/officeart/2008/layout/VerticalCurvedList"/>
    <dgm:cxn modelId="{22D0BA96-4C55-4C77-B96F-70A09E2EC097}" type="presParOf" srcId="{0358A33A-A154-4EDF-9355-30C25081D86B}" destId="{361FC193-479F-4E21-85F4-546051E4F5BD}" srcOrd="0" destOrd="0" presId="urn:microsoft.com/office/officeart/2008/layout/VerticalCurvedList"/>
    <dgm:cxn modelId="{1266FC73-C0D4-4BFC-B007-533C8C0E2005}" type="presParOf" srcId="{3CF06F8F-9C71-4276-AB2B-A1623F93C720}" destId="{731A4EC0-B5F2-45AF-97E1-40FC115779A4}" srcOrd="5" destOrd="0" presId="urn:microsoft.com/office/officeart/2008/layout/VerticalCurvedList"/>
    <dgm:cxn modelId="{047D4986-DCE6-4893-8437-46045CE6C05F}" type="presOf" srcId="{838E13C3-B699-44D9-B1DC-72E5FC6DB9E2}" destId="{731A4EC0-B5F2-45AF-97E1-40FC115779A4}" srcOrd="0" destOrd="0" presId="urn:microsoft.com/office/officeart/2008/layout/VerticalCurvedList"/>
    <dgm:cxn modelId="{343A6BBE-A18C-49C5-B398-0263466F5D32}" type="presParOf" srcId="{3CF06F8F-9C71-4276-AB2B-A1623F93C720}" destId="{9A63D6F8-3DB7-4F82-974F-9E87A8788A74}" srcOrd="6" destOrd="0" presId="urn:microsoft.com/office/officeart/2008/layout/VerticalCurvedList"/>
    <dgm:cxn modelId="{5184C537-812D-4228-BFE2-6D1AC6C2B440}" type="presParOf" srcId="{9A63D6F8-3DB7-4F82-974F-9E87A8788A74}" destId="{5B1D03FB-8F80-4EBD-824D-DA485DC5A1C0}"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6771383-11F1-472E-9E42-594B01F0F3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07DA77D-7642-470E-8525-280732C58E16}" type="parTrans" cxnId="{A27E569D-7C61-4274-8314-A14AD4B20862}">
      <dgm:prSet/>
      <dgm:spPr/>
      <dgm:t>
        <a:bodyPr/>
        <a:lstStyle/>
        <a:p>
          <a:endParaRPr lang="en-US"/>
        </a:p>
      </dgm:t>
    </dgm:pt>
    <dgm:pt modelId="{C863D7D0-F8C7-4623-9C0F-82119CB5BC1B}">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Location and time - reasonably accessible to the public</a:t>
          </a:r>
        </a:p>
      </dgm:t>
    </dgm:pt>
    <dgm:pt modelId="{99C9B68E-D349-41D2-BD32-56E9EE7E2525}" type="sibTrans" cxnId="{A27E569D-7C61-4274-8314-A14AD4B20862}">
      <dgm:prSet/>
      <dgm:spPr/>
      <dgm:t>
        <a:bodyPr/>
        <a:lstStyle/>
        <a:p>
          <a:endParaRPr lang="en-US"/>
        </a:p>
      </dgm:t>
    </dgm:pt>
    <dgm:pt modelId="{D2DEB887-E5ED-4F79-9E1A-D8B4A2D1B0DE}" type="parTrans" cxnId="{FF0C23F2-87B3-4205-91ED-5A55F8408576}">
      <dgm:prSet/>
      <dgm:spPr/>
      <dgm:t>
        <a:bodyPr/>
        <a:lstStyle/>
        <a:p>
          <a:endParaRPr lang="en-US"/>
        </a:p>
      </dgm:t>
    </dgm:pt>
    <dgm:pt modelId="{F70652D9-6D67-4847-BACE-716FC7D7A183}">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Governmental bodies “shall keep minutes” of all meetings, including date, time, place, members present, and actions taken</a:t>
          </a:r>
        </a:p>
      </dgm:t>
    </dgm:pt>
    <dgm:pt modelId="{46950893-CF30-49E8-818D-875995A04AA8}" type="sibTrans" cxnId="{FF0C23F2-87B3-4205-91ED-5A55F8408576}">
      <dgm:prSet/>
      <dgm:spPr/>
      <dgm:t>
        <a:bodyPr/>
        <a:lstStyle/>
        <a:p>
          <a:endParaRPr lang="en-US"/>
        </a:p>
      </dgm:t>
    </dgm:pt>
    <dgm:pt modelId="{883A7511-24C3-487A-B13B-22E92AC78C9F}" type="parTrans" cxnId="{9E818FEC-96D7-4831-982F-25189F1D6132}">
      <dgm:prSet/>
      <dgm:spPr/>
      <dgm:t>
        <a:bodyPr/>
        <a:lstStyle/>
        <a:p>
          <a:endParaRPr lang="en-US"/>
        </a:p>
      </dgm:t>
    </dgm:pt>
    <dgm:pt modelId="{1ADED686-8C6E-4142-B6C8-44701F30AEF3}">
      <dgm:prSet custT="1"/>
      <dgm:spPr>
        <a:solidFill>
          <a:srgbClr val="E8D19D"/>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When necessary to hold a meeting without 24-hours’ notice or at a place less than reasonably accessible, good cause for such must be stated in the minutes</a:t>
          </a:r>
        </a:p>
      </dgm:t>
    </dgm:pt>
    <dgm:pt modelId="{1B4965A9-C907-4AF7-B609-1A7D52FB80E8}" type="sibTrans" cxnId="{9E818FEC-96D7-4831-982F-25189F1D6132}">
      <dgm:prSet/>
      <dgm:spPr/>
      <dgm:t>
        <a:bodyPr/>
        <a:lstStyle/>
        <a:p>
          <a:endParaRPr lang="en-US"/>
        </a:p>
      </dgm:t>
    </dgm:pt>
    <dgm:pt modelId="{488CC585-B71B-4A4F-909B-2B439F18CDE3}" type="pres">
      <dgm:prSet presAssocID="{96771383-11F1-472E-9E42-594B01F0F3C0}" presName="diagram">
        <dgm:presLayoutVars>
          <dgm:dir/>
          <dgm:resizeHandles val="exact"/>
        </dgm:presLayoutVars>
      </dgm:prSet>
      <dgm:spPr/>
      <dgm:t>
        <a:bodyPr/>
        <a:lstStyle/>
        <a:p/>
      </dgm:t>
    </dgm:pt>
    <dgm:pt modelId="{7664E06D-DB64-4D81-BFFD-995237FB1B89}" type="pres">
      <dgm:prSet presAssocID="{C863D7D0-F8C7-4623-9C0F-82119CB5BC1B}" presName="node" presStyleLbl="node1" presStyleCnt="3">
        <dgm:presLayoutVars>
          <dgm:bulletEnabled val="1"/>
        </dgm:presLayoutVars>
      </dgm:prSet>
      <dgm:spPr/>
      <dgm:t>
        <a:bodyPr/>
        <a:lstStyle/>
        <a:p/>
      </dgm:t>
    </dgm:pt>
    <dgm:pt modelId="{6D12A335-B28D-4BD4-932E-7E67C1E8B970}" type="pres">
      <dgm:prSet presAssocID="{99C9B68E-D349-41D2-BD32-56E9EE7E2525}" presName="sibTrans"/>
      <dgm:spPr/>
      <dgm:t>
        <a:bodyPr/>
        <a:lstStyle/>
        <a:p/>
      </dgm:t>
    </dgm:pt>
    <dgm:pt modelId="{39B51796-054D-41EB-B13E-6AE5FB773138}" type="pres">
      <dgm:prSet presAssocID="{F70652D9-6D67-4847-BACE-716FC7D7A183}" presName="node" presStyleLbl="node1" presStyleIdx="1" presStyleCnt="3">
        <dgm:presLayoutVars>
          <dgm:bulletEnabled val="1"/>
        </dgm:presLayoutVars>
      </dgm:prSet>
      <dgm:spPr/>
      <dgm:t>
        <a:bodyPr/>
        <a:lstStyle/>
        <a:p/>
      </dgm:t>
    </dgm:pt>
    <dgm:pt modelId="{EE3F62DD-197D-4451-AAE7-991675C66988}" type="pres">
      <dgm:prSet presAssocID="{46950893-CF30-49E8-818D-875995A04AA8}" presName="sibTrans"/>
      <dgm:spPr/>
      <dgm:t>
        <a:bodyPr/>
        <a:lstStyle/>
        <a:p/>
      </dgm:t>
    </dgm:pt>
    <dgm:pt modelId="{76B7DC92-6D09-47AA-A3C0-D89134AF5D99}" type="pres">
      <dgm:prSet presAssocID="{1ADED686-8C6E-4142-B6C8-44701F30AEF3}" presName="node" presStyleLbl="node1" presStyleIdx="2" presStyleCnt="3">
        <dgm:presLayoutVars>
          <dgm:bulletEnabled val="1"/>
        </dgm:presLayoutVars>
      </dgm:prSet>
      <dgm:spPr/>
      <dgm:t>
        <a:bodyPr/>
        <a:lstStyle/>
        <a:p/>
      </dgm:t>
    </dgm:pt>
  </dgm:ptLst>
  <dgm:cxnLst>
    <dgm:cxn modelId="{A27E569D-7C61-4274-8314-A14AD4B20862}" srcId="{96771383-11F1-472E-9E42-594B01F0F3C0}" destId="{C863D7D0-F8C7-4623-9C0F-82119CB5BC1B}" srcOrd="0" destOrd="0" parTransId="{007DA77D-7642-470E-8525-280732C58E16}" sibTransId="{99C9B68E-D349-41D2-BD32-56E9EE7E2525}"/>
    <dgm:cxn modelId="{FF0C23F2-87B3-4205-91ED-5A55F8408576}" srcId="{96771383-11F1-472E-9E42-594B01F0F3C0}" destId="{F70652D9-6D67-4847-BACE-716FC7D7A183}" srcOrd="1" destOrd="0" parTransId="{D2DEB887-E5ED-4F79-9E1A-D8B4A2D1B0DE}" sibTransId="{46950893-CF30-49E8-818D-875995A04AA8}"/>
    <dgm:cxn modelId="{9E818FEC-96D7-4831-982F-25189F1D6132}" srcId="{96771383-11F1-472E-9E42-594B01F0F3C0}" destId="{1ADED686-8C6E-4142-B6C8-44701F30AEF3}" srcOrd="2" destOrd="0" parTransId="{883A7511-24C3-487A-B13B-22E92AC78C9F}" sibTransId="{1B4965A9-C907-4AF7-B609-1A7D52FB80E8}"/>
    <dgm:cxn modelId="{2305D35B-ABC8-4404-B5AB-017EB8C65CEC}" type="presOf" srcId="{96771383-11F1-472E-9E42-594B01F0F3C0}" destId="{488CC585-B71B-4A4F-909B-2B439F18CDE3}" srcOrd="0" destOrd="0" presId="urn:microsoft.com/office/officeart/2005/8/layout/default"/>
    <dgm:cxn modelId="{2C771757-D84A-47DD-8A85-629FDBE1D9F1}" type="presParOf" srcId="{488CC585-B71B-4A4F-909B-2B439F18CDE3}" destId="{7664E06D-DB64-4D81-BFFD-995237FB1B89}" srcOrd="0" destOrd="0" presId="urn:microsoft.com/office/officeart/2005/8/layout/default"/>
    <dgm:cxn modelId="{697DFB1C-BDD0-41AB-96A6-93D0F4E6F233}" type="presOf" srcId="{C863D7D0-F8C7-4623-9C0F-82119CB5BC1B}" destId="{7664E06D-DB64-4D81-BFFD-995237FB1B89}" srcOrd="0" destOrd="0" presId="urn:microsoft.com/office/officeart/2005/8/layout/default"/>
    <dgm:cxn modelId="{AFA3F652-902B-4ED3-A019-9FA3514462B3}" type="presParOf" srcId="{488CC585-B71B-4A4F-909B-2B439F18CDE3}" destId="{6D12A335-B28D-4BD4-932E-7E67C1E8B970}" srcOrd="1" destOrd="0" presId="urn:microsoft.com/office/officeart/2005/8/layout/default"/>
    <dgm:cxn modelId="{4F42E7E9-14BE-4D38-BB49-62B48A3A70E4}" type="presParOf" srcId="{488CC585-B71B-4A4F-909B-2B439F18CDE3}" destId="{39B51796-054D-41EB-B13E-6AE5FB773138}" srcOrd="2" destOrd="0" presId="urn:microsoft.com/office/officeart/2005/8/layout/default"/>
    <dgm:cxn modelId="{7C534CF4-8EE4-4DB1-90F8-8A395ACA4D44}" type="presOf" srcId="{F70652D9-6D67-4847-BACE-716FC7D7A183}" destId="{39B51796-054D-41EB-B13E-6AE5FB773138}" srcOrd="0" destOrd="0" presId="urn:microsoft.com/office/officeart/2005/8/layout/default"/>
    <dgm:cxn modelId="{C09D654F-AAA1-4BFB-AA44-52D54C3520F1}" type="presParOf" srcId="{488CC585-B71B-4A4F-909B-2B439F18CDE3}" destId="{EE3F62DD-197D-4451-AAE7-991675C66988}" srcOrd="3" destOrd="0" presId="urn:microsoft.com/office/officeart/2005/8/layout/default"/>
    <dgm:cxn modelId="{AD08CAE1-B12C-424E-ABF8-C8AE4BEAF64B}" type="presParOf" srcId="{488CC585-B71B-4A4F-909B-2B439F18CDE3}" destId="{76B7DC92-6D09-47AA-A3C0-D89134AF5D99}" srcOrd="4" destOrd="0" presId="urn:microsoft.com/office/officeart/2005/8/layout/default"/>
    <dgm:cxn modelId="{3F7E3F8A-682B-4366-8EE6-1B31F471439C}" type="presOf" srcId="{1ADED686-8C6E-4142-B6C8-44701F30AEF3}" destId="{76B7DC92-6D09-47AA-A3C0-D89134AF5D99}"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F11CD0C6-570F-404B-AB2C-91D4066833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CFB173-F3DB-4C87-8C4B-B8B2B3CB3E43}" type="parTrans" cxnId="{625E094E-D3FE-4D89-B33B-ECC896460EF2}">
      <dgm:prSet/>
      <dgm:spPr/>
      <dgm:t>
        <a:bodyPr/>
        <a:lstStyle/>
        <a:p>
          <a:endParaRPr lang="en-US"/>
        </a:p>
      </dgm:t>
    </dgm:pt>
    <dgm:pt modelId="{66E5CB21-2F2C-44C0-819B-A48BD5D8399A}">
      <dgm:prSet custT="1"/>
      <dgm:spPr>
        <a:solidFill>
          <a:srgbClr val="BBD5B5"/>
        </a:solidFill>
        <a:ln w="12700">
          <a:solidFill>
            <a:prstClr val="black"/>
          </a:solidFill>
        </a:ln>
      </dgm:spPr>
      <dgm:t>
        <a:bodyPr/>
        <a:lstStyle/>
        <a:p>
          <a:r>
            <a:rPr lang="en-US" sz="1800">
              <a:solidFill>
                <a:schemeClr val="tx1"/>
              </a:solidFill>
              <a:latin typeface="Arial" panose="020b0604020202020204" pitchFamily="34" charset="0"/>
              <a:cs typeface="Arial" panose="020b0604020202020204" pitchFamily="34" charset="0"/>
            </a:rPr>
            <a:t>A vote of each member to enter closed session is announced, taken, and recorded in the open session and minutes publicly available (roll call)</a:t>
          </a:r>
        </a:p>
      </dgm:t>
    </dgm:pt>
    <dgm:pt modelId="{12A9A373-FE71-4D56-8B00-F79B3DB846D6}" type="sibTrans" cxnId="{625E094E-D3FE-4D89-B33B-ECC896460EF2}">
      <dgm:prSet/>
      <dgm:spPr/>
      <dgm:t>
        <a:bodyPr/>
        <a:lstStyle/>
        <a:p>
          <a:endParaRPr lang="en-US"/>
        </a:p>
      </dgm:t>
    </dgm:pt>
    <dgm:pt modelId="{25469859-C212-4EAF-90FC-146CE66B6E0C}" type="parTrans" cxnId="{94461921-7C02-48E3-9994-977582957C30}">
      <dgm:prSet/>
      <dgm:spPr/>
      <dgm:t>
        <a:bodyPr/>
        <a:lstStyle/>
        <a:p/>
      </dgm:t>
    </dgm:pt>
    <dgm:pt modelId="{AC9652FE-9BFC-4A20-A0EC-6D0604CA4E17}">
      <dgm:prSet custT="1"/>
      <dgm:spPr>
        <a:solidFill>
          <a:srgbClr val="BBD5B5"/>
        </a:solidFill>
        <a:ln w="12700">
          <a:solidFill>
            <a:prstClr val="black"/>
          </a:solidFill>
        </a:ln>
      </dgm:spPr>
      <dgm:t>
        <a:bodyPr/>
        <a:lstStyle/>
        <a:p>
          <a:r>
            <a:rPr lang="en-US" sz="1800">
              <a:solidFill>
                <a:schemeClr val="tx1"/>
              </a:solidFill>
              <a:latin typeface="Arial" panose="020b0604020202020204" pitchFamily="34" charset="0"/>
              <a:cs typeface="Arial" panose="020b0604020202020204" pitchFamily="34" charset="0"/>
            </a:rPr>
            <a:t>Reason for holding closed session (specific exemption under section 21.5) must be stated publicly at open session and entered in minutes</a:t>
          </a:r>
        </a:p>
      </dgm:t>
    </dgm:pt>
    <dgm:pt modelId="{386DF1C4-48FA-4B84-ACA0-A7A5945BB401}" type="sibTrans" cxnId="{94461921-7C02-48E3-9994-977582957C30}">
      <dgm:prSet/>
      <dgm:spPr/>
      <dgm:t>
        <a:bodyPr/>
        <a:lstStyle/>
        <a:p/>
      </dgm:t>
    </dgm:pt>
    <dgm:pt modelId="{8197E323-77E1-41B9-A487-C6D4930CC7A7}" type="parTrans" cxnId="{23C35738-D657-49A2-9EBF-60A0DC2E2DC6}">
      <dgm:prSet/>
      <dgm:spPr/>
      <dgm:t>
        <a:bodyPr/>
        <a:lstStyle/>
        <a:p>
          <a:endParaRPr lang="en-US"/>
        </a:p>
      </dgm:t>
    </dgm:pt>
    <dgm:pt modelId="{7A834796-BCAF-4B22-80F9-666D9B791836}">
      <dgm:prSet custT="1"/>
      <dgm:spPr>
        <a:solidFill>
          <a:srgbClr val="BBD5B5"/>
        </a:solidFill>
        <a:ln w="12700">
          <a:solidFill>
            <a:prstClr val="black"/>
          </a:solidFill>
        </a:ln>
      </dgm:spPr>
      <dgm:t>
        <a:bodyPr/>
        <a:lstStyle/>
        <a:p>
          <a:r>
            <a:rPr lang="en-US" sz="1800">
              <a:solidFill>
                <a:schemeClr val="tx1"/>
              </a:solidFill>
              <a:latin typeface="Arial" panose="020b0604020202020204" pitchFamily="34" charset="0"/>
              <a:cs typeface="Arial" panose="020b0604020202020204" pitchFamily="34" charset="0"/>
            </a:rPr>
            <a:t>Consider who will be permitted in the meeting – a member shall not be excluded unless attendance creates a conflict of interest for the specific reason announced</a:t>
          </a:r>
        </a:p>
      </dgm:t>
    </dgm:pt>
    <dgm:pt modelId="{12572F30-51F3-46D5-9D9B-86B98F179A0C}" type="sibTrans" cxnId="{23C35738-D657-49A2-9EBF-60A0DC2E2DC6}">
      <dgm:prSet/>
      <dgm:spPr/>
      <dgm:t>
        <a:bodyPr/>
        <a:lstStyle/>
        <a:p>
          <a:endParaRPr lang="en-US"/>
        </a:p>
      </dgm:t>
    </dgm:pt>
    <dgm:pt modelId="{244AAF6C-0659-4985-B70F-ECF50BBEE7C2}" type="parTrans" cxnId="{963956CD-7118-4988-961F-CCCDB56DE71C}">
      <dgm:prSet/>
      <dgm:spPr/>
      <dgm:t>
        <a:bodyPr/>
        <a:lstStyle/>
        <a:p>
          <a:endParaRPr lang="en-US"/>
        </a:p>
      </dgm:t>
    </dgm:pt>
    <dgm:pt modelId="{BF6E4C41-5F5C-486C-BAD2-5430A35C10DD}">
      <dgm:prSet custT="1"/>
      <dgm:spPr>
        <a:solidFill>
          <a:srgbClr val="BBD5B5"/>
        </a:solidFill>
        <a:ln w="12700">
          <a:solidFill>
            <a:prstClr val="black"/>
          </a:solidFill>
        </a:ln>
      </dgm:spPr>
      <dgm:t>
        <a:bodyPr/>
        <a:lstStyle/>
        <a:p>
          <a:r>
            <a:rPr lang="en-US" sz="1800">
              <a:solidFill>
                <a:schemeClr val="tx1"/>
              </a:solidFill>
              <a:latin typeface="Arial" panose="020b0604020202020204" pitchFamily="34" charset="0"/>
              <a:cs typeface="Arial" panose="020b0604020202020204" pitchFamily="34" charset="0"/>
            </a:rPr>
            <a:t>Business not directly related to the statutorily recognized reason for entering closed session </a:t>
          </a:r>
          <a:r>
            <a:rPr lang="en-US" sz="1800" b="1" u="sng">
              <a:solidFill>
                <a:schemeClr val="tx1"/>
              </a:solidFill>
              <a:latin typeface="Arial" panose="020b0604020202020204" pitchFamily="34" charset="0"/>
              <a:cs typeface="Arial" panose="020b0604020202020204" pitchFamily="34" charset="0"/>
            </a:rPr>
            <a:t>shall not be discussed </a:t>
          </a:r>
          <a:r>
            <a:rPr lang="en-US" sz="1800">
              <a:solidFill>
                <a:schemeClr val="tx1"/>
              </a:solidFill>
              <a:latin typeface="Arial" panose="020b0604020202020204" pitchFamily="34" charset="0"/>
              <a:cs typeface="Arial" panose="020b0604020202020204" pitchFamily="34" charset="0"/>
            </a:rPr>
            <a:t>during closed session</a:t>
          </a:r>
        </a:p>
      </dgm:t>
    </dgm:pt>
    <dgm:pt modelId="{B57A6B36-3D28-4AC3-85BA-03410AB40E44}" type="sibTrans" cxnId="{963956CD-7118-4988-961F-CCCDB56DE71C}">
      <dgm:prSet/>
      <dgm:spPr/>
      <dgm:t>
        <a:bodyPr/>
        <a:lstStyle/>
        <a:p>
          <a:endParaRPr lang="en-US"/>
        </a:p>
      </dgm:t>
    </dgm:pt>
    <dgm:pt modelId="{EBDD9426-E1CE-41B3-8548-970098876AE5}" type="parTrans" cxnId="{55AE0DDE-9E7E-4DC7-8C2A-6D1F50534F15}">
      <dgm:prSet/>
      <dgm:spPr/>
      <dgm:t>
        <a:bodyPr/>
        <a:lstStyle/>
        <a:p>
          <a:endParaRPr lang="en-US"/>
        </a:p>
      </dgm:t>
    </dgm:pt>
    <dgm:pt modelId="{3E952B4D-D1B7-4D72-959A-238AFB5DCB79}">
      <dgm:prSet custT="1"/>
      <dgm:spPr>
        <a:solidFill>
          <a:srgbClr val="BBD5B5"/>
        </a:solidFill>
        <a:ln w="12700">
          <a:solidFill>
            <a:prstClr val="black"/>
          </a:solidFill>
        </a:ln>
      </dgm:spPr>
      <dgm:t>
        <a:bodyPr/>
        <a:lstStyle/>
        <a:p>
          <a:r>
            <a:rPr lang="en-US" sz="1800">
              <a:solidFill>
                <a:schemeClr val="tx1"/>
              </a:solidFill>
              <a:latin typeface="Arial" panose="020b0604020202020204" pitchFamily="34" charset="0"/>
              <a:cs typeface="Arial" panose="020b0604020202020204" pitchFamily="34" charset="0"/>
            </a:rPr>
            <a:t>Final action is to be taken </a:t>
          </a:r>
          <a:r>
            <a:rPr lang="en-US" sz="1800" b="1" u="sng">
              <a:solidFill>
                <a:schemeClr val="tx1"/>
              </a:solidFill>
              <a:latin typeface="Arial" panose="020b0604020202020204" pitchFamily="34" charset="0"/>
              <a:cs typeface="Arial" panose="020b0604020202020204" pitchFamily="34" charset="0"/>
            </a:rPr>
            <a:t>in open session </a:t>
          </a:r>
          <a:r>
            <a:rPr lang="en-US" sz="1800" b="0" u="none">
              <a:solidFill>
                <a:schemeClr val="tx1"/>
              </a:solidFill>
              <a:latin typeface="Arial" panose="020b0604020202020204" pitchFamily="34" charset="0"/>
              <a:cs typeface="Arial" panose="020b0604020202020204" pitchFamily="34" charset="0"/>
            </a:rPr>
            <a:t>(unless an exemption applies)</a:t>
          </a:r>
        </a:p>
      </dgm:t>
    </dgm:pt>
    <dgm:pt modelId="{CEE5FF6C-E5CE-4843-B634-9C4F6F00BF26}" type="sibTrans" cxnId="{55AE0DDE-9E7E-4DC7-8C2A-6D1F50534F15}">
      <dgm:prSet/>
      <dgm:spPr/>
      <dgm:t>
        <a:bodyPr/>
        <a:lstStyle/>
        <a:p>
          <a:endParaRPr lang="en-US"/>
        </a:p>
      </dgm:t>
    </dgm:pt>
    <dgm:pt modelId="{CD327E89-DF4B-4CE2-AA84-B3C923BBEFBF}" type="parTrans" cxnId="{9B0A2279-59D8-4B22-8E5B-852E38726FA6}">
      <dgm:prSet/>
      <dgm:spPr/>
      <dgm:t>
        <a:bodyPr/>
        <a:lstStyle/>
        <a:p>
          <a:endParaRPr lang="en-US"/>
        </a:p>
      </dgm:t>
    </dgm:pt>
    <dgm:pt modelId="{1747529B-1017-4F5F-9BD3-215EB91E1536}">
      <dgm:prSet custT="1"/>
      <dgm:spPr>
        <a:solidFill>
          <a:srgbClr val="BBD5B5"/>
        </a:solidFill>
        <a:ln w="12700">
          <a:solidFill>
            <a:prstClr val="black"/>
          </a:solidFill>
        </a:ln>
      </dgm:spPr>
      <dgm:t>
        <a:bodyPr/>
        <a:lstStyle/>
        <a:p>
          <a:r>
            <a:rPr lang="en-US" sz="1800">
              <a:solidFill>
                <a:schemeClr val="tx1"/>
              </a:solidFill>
              <a:latin typeface="Arial" panose="020b0604020202020204" pitchFamily="34" charset="0"/>
              <a:cs typeface="Arial" panose="020b0604020202020204" pitchFamily="34" charset="0"/>
            </a:rPr>
            <a:t>Nothing in the law requires a closed session; can always choose to remain in open session</a:t>
          </a:r>
          <a:endParaRPr lang="en-US" sz="1700">
            <a:solidFill>
              <a:schemeClr val="tx1"/>
            </a:solidFill>
            <a:latin typeface="Arial" panose="020b0604020202020204" pitchFamily="34" charset="0"/>
            <a:cs typeface="Arial" panose="020b0604020202020204" pitchFamily="34" charset="0"/>
          </a:endParaRPr>
        </a:p>
      </dgm:t>
    </dgm:pt>
    <dgm:pt modelId="{1407E961-F4F8-4A79-9048-22EC4DEDDCA3}" type="sibTrans" cxnId="{9B0A2279-59D8-4B22-8E5B-852E38726FA6}">
      <dgm:prSet/>
      <dgm:spPr/>
      <dgm:t>
        <a:bodyPr/>
        <a:lstStyle/>
        <a:p>
          <a:endParaRPr lang="en-US"/>
        </a:p>
      </dgm:t>
    </dgm:pt>
    <dgm:pt modelId="{0D6EE780-2863-4C5F-9128-5A7A0EE9A8E2}" type="pres">
      <dgm:prSet presAssocID="{F11CD0C6-570F-404B-AB2C-91D406683346}" presName="linear">
        <dgm:presLayoutVars>
          <dgm:animLvl val="lvl"/>
          <dgm:resizeHandles val="exact"/>
        </dgm:presLayoutVars>
      </dgm:prSet>
      <dgm:spPr/>
      <dgm:t>
        <a:bodyPr/>
        <a:lstStyle/>
        <a:p/>
      </dgm:t>
    </dgm:pt>
    <dgm:pt modelId="{38D8E37D-4BC0-4EAE-B66F-EE2BA4596240}" type="pres">
      <dgm:prSet presAssocID="{66E5CB21-2F2C-44C0-819B-A48BD5D8399A}" presName="parentText" presStyleLbl="node1" presStyleCnt="6" custScaleY="90540">
        <dgm:presLayoutVars>
          <dgm:chMax val="0"/>
          <dgm:bulletEnabled val="1"/>
        </dgm:presLayoutVars>
      </dgm:prSet>
      <dgm:spPr/>
      <dgm:t>
        <a:bodyPr/>
        <a:lstStyle/>
        <a:p/>
      </dgm:t>
    </dgm:pt>
    <dgm:pt modelId="{721AE7E8-6F82-4ABD-8572-8210E71B08A1}" type="pres">
      <dgm:prSet presAssocID="{12A9A373-FE71-4D56-8B00-F79B3DB846D6}" presName="spacer"/>
      <dgm:spPr/>
      <dgm:t>
        <a:bodyPr/>
        <a:lstStyle/>
        <a:p/>
      </dgm:t>
    </dgm:pt>
    <dgm:pt modelId="{C31B0454-B96F-4AFF-B36F-9C121FF7C7EB}" type="pres">
      <dgm:prSet presAssocID="{AC9652FE-9BFC-4A20-A0EC-6D0604CA4E17}" presName="parentText" presStyleLbl="node1" presStyleIdx="1" presStyleCnt="6">
        <dgm:presLayoutVars>
          <dgm:chMax val="0"/>
          <dgm:bulletEnabled val="1"/>
        </dgm:presLayoutVars>
      </dgm:prSet>
      <dgm:spPr/>
      <dgm:t>
        <a:bodyPr/>
        <a:lstStyle/>
        <a:p/>
      </dgm:t>
    </dgm:pt>
    <dgm:pt modelId="{5BCCA5B8-5777-4AEA-AFA0-A38268DB057A}" type="pres">
      <dgm:prSet presAssocID="{386DF1C4-48FA-4B84-ACA0-A7A5945BB401}" presName="spacer"/>
      <dgm:spPr/>
      <dgm:t>
        <a:bodyPr/>
        <a:lstStyle/>
        <a:p/>
      </dgm:t>
    </dgm:pt>
    <dgm:pt modelId="{27E35F55-1925-4C2D-99B2-373FE3B69ED9}" type="pres">
      <dgm:prSet presAssocID="{7A834796-BCAF-4B22-80F9-666D9B791836}" presName="parentText" presStyleLbl="node1" presStyleIdx="2" presStyleCnt="6">
        <dgm:presLayoutVars>
          <dgm:chMax val="0"/>
          <dgm:bulletEnabled val="1"/>
        </dgm:presLayoutVars>
      </dgm:prSet>
      <dgm:spPr/>
      <dgm:t>
        <a:bodyPr/>
        <a:lstStyle/>
        <a:p/>
      </dgm:t>
    </dgm:pt>
    <dgm:pt modelId="{401D0EFB-D6F5-4D2A-B00E-83F984F465D6}" type="pres">
      <dgm:prSet presAssocID="{12572F30-51F3-46D5-9D9B-86B98F179A0C}" presName="spacer"/>
      <dgm:spPr/>
      <dgm:t>
        <a:bodyPr/>
        <a:lstStyle/>
        <a:p/>
      </dgm:t>
    </dgm:pt>
    <dgm:pt modelId="{B3A2633D-8507-44AC-BE65-9D415BBCBF39}" type="pres">
      <dgm:prSet presAssocID="{BF6E4C41-5F5C-486C-BAD2-5430A35C10DD}" presName="parentText" presStyleLbl="node1" presStyleIdx="3" presStyleCnt="6" custScaleY="86060">
        <dgm:presLayoutVars>
          <dgm:chMax val="0"/>
          <dgm:bulletEnabled val="1"/>
        </dgm:presLayoutVars>
      </dgm:prSet>
      <dgm:spPr/>
      <dgm:t>
        <a:bodyPr/>
        <a:lstStyle/>
        <a:p/>
      </dgm:t>
    </dgm:pt>
    <dgm:pt modelId="{78071D46-9948-42F0-B413-837AB473B819}" type="pres">
      <dgm:prSet presAssocID="{B57A6B36-3D28-4AC3-85BA-03410AB40E44}" presName="spacer"/>
      <dgm:spPr/>
      <dgm:t>
        <a:bodyPr/>
        <a:lstStyle/>
        <a:p/>
      </dgm:t>
    </dgm:pt>
    <dgm:pt modelId="{E7052080-41E0-45D7-80CB-BDCF2B391C18}" type="pres">
      <dgm:prSet presAssocID="{3E952B4D-D1B7-4D72-959A-238AFB5DCB79}" presName="parentText" presStyleLbl="node1" presStyleIdx="4" presStyleCnt="6" custScaleY="79496" custLinFactNeighborY="58220">
        <dgm:presLayoutVars>
          <dgm:chMax val="0"/>
          <dgm:bulletEnabled val="1"/>
        </dgm:presLayoutVars>
      </dgm:prSet>
      <dgm:spPr/>
      <dgm:t>
        <a:bodyPr/>
        <a:lstStyle/>
        <a:p/>
      </dgm:t>
    </dgm:pt>
    <dgm:pt modelId="{FB49C2F7-4F48-4692-9A7D-420AF728225B}" type="pres">
      <dgm:prSet presAssocID="{CEE5FF6C-E5CE-4843-B634-9C4F6F00BF26}" presName="spacer"/>
      <dgm:spPr/>
      <dgm:t>
        <a:bodyPr/>
        <a:lstStyle/>
        <a:p/>
      </dgm:t>
    </dgm:pt>
    <dgm:pt modelId="{BB6348B3-7515-4FDF-9503-17E9D80C54F3}" type="pres">
      <dgm:prSet presAssocID="{1747529B-1017-4F5F-9BD3-215EB91E1536}" presName="parentText" presStyleLbl="node1" presStyleIdx="5" presStyleCnt="6" custScaleY="81595">
        <dgm:presLayoutVars>
          <dgm:chMax val="0"/>
          <dgm:bulletEnabled val="1"/>
        </dgm:presLayoutVars>
      </dgm:prSet>
      <dgm:spPr/>
      <dgm:t>
        <a:bodyPr/>
        <a:lstStyle/>
        <a:p/>
      </dgm:t>
    </dgm:pt>
  </dgm:ptLst>
  <dgm:cxnLst>
    <dgm:cxn modelId="{625E094E-D3FE-4D89-B33B-ECC896460EF2}" srcId="{F11CD0C6-570F-404B-AB2C-91D406683346}" destId="{66E5CB21-2F2C-44C0-819B-A48BD5D8399A}" srcOrd="0" destOrd="0" parTransId="{ACCFB173-F3DB-4C87-8C4B-B8B2B3CB3E43}" sibTransId="{12A9A373-FE71-4D56-8B00-F79B3DB846D6}"/>
    <dgm:cxn modelId="{94461921-7C02-48E3-9994-977582957C30}" srcId="{F11CD0C6-570F-404B-AB2C-91D406683346}" destId="{AC9652FE-9BFC-4A20-A0EC-6D0604CA4E17}" srcOrd="1" destOrd="0" parTransId="{25469859-C212-4EAF-90FC-146CE66B6E0C}" sibTransId="{386DF1C4-48FA-4B84-ACA0-A7A5945BB401}"/>
    <dgm:cxn modelId="{23C35738-D657-49A2-9EBF-60A0DC2E2DC6}" srcId="{F11CD0C6-570F-404B-AB2C-91D406683346}" destId="{7A834796-BCAF-4B22-80F9-666D9B791836}" srcOrd="2" destOrd="0" parTransId="{8197E323-77E1-41B9-A487-C6D4930CC7A7}" sibTransId="{12572F30-51F3-46D5-9D9B-86B98F179A0C}"/>
    <dgm:cxn modelId="{963956CD-7118-4988-961F-CCCDB56DE71C}" srcId="{F11CD0C6-570F-404B-AB2C-91D406683346}" destId="{BF6E4C41-5F5C-486C-BAD2-5430A35C10DD}" srcOrd="3" destOrd="0" parTransId="{244AAF6C-0659-4985-B70F-ECF50BBEE7C2}" sibTransId="{B57A6B36-3D28-4AC3-85BA-03410AB40E44}"/>
    <dgm:cxn modelId="{55AE0DDE-9E7E-4DC7-8C2A-6D1F50534F15}" srcId="{F11CD0C6-570F-404B-AB2C-91D406683346}" destId="{3E952B4D-D1B7-4D72-959A-238AFB5DCB79}" srcOrd="4" destOrd="0" parTransId="{EBDD9426-E1CE-41B3-8548-970098876AE5}" sibTransId="{CEE5FF6C-E5CE-4843-B634-9C4F6F00BF26}"/>
    <dgm:cxn modelId="{9B0A2279-59D8-4B22-8E5B-852E38726FA6}" srcId="{F11CD0C6-570F-404B-AB2C-91D406683346}" destId="{1747529B-1017-4F5F-9BD3-215EB91E1536}" srcOrd="5" destOrd="0" parTransId="{CD327E89-DF4B-4CE2-AA84-B3C923BBEFBF}" sibTransId="{1407E961-F4F8-4A79-9048-22EC4DEDDCA3}"/>
    <dgm:cxn modelId="{DCD95C40-77AB-4375-9068-5A211B920898}" type="presOf" srcId="{F11CD0C6-570F-404B-AB2C-91D406683346}" destId="{0D6EE780-2863-4C5F-9128-5A7A0EE9A8E2}" srcOrd="0" destOrd="0" presId="urn:microsoft.com/office/officeart/2005/8/layout/vList2"/>
    <dgm:cxn modelId="{9EC73B2D-412F-4D63-B999-8F990F9063F8}" type="presParOf" srcId="{0D6EE780-2863-4C5F-9128-5A7A0EE9A8E2}" destId="{38D8E37D-4BC0-4EAE-B66F-EE2BA4596240}" srcOrd="0" destOrd="0" presId="urn:microsoft.com/office/officeart/2005/8/layout/vList2"/>
    <dgm:cxn modelId="{2C876B08-3EFA-418E-B36C-42E9880A80AE}" type="presOf" srcId="{66E5CB21-2F2C-44C0-819B-A48BD5D8399A}" destId="{38D8E37D-4BC0-4EAE-B66F-EE2BA4596240}" srcOrd="0" destOrd="0" presId="urn:microsoft.com/office/officeart/2005/8/layout/vList2"/>
    <dgm:cxn modelId="{0687AF68-814C-41BC-B9C8-A7AAB2AAF8E8}" type="presParOf" srcId="{0D6EE780-2863-4C5F-9128-5A7A0EE9A8E2}" destId="{721AE7E8-6F82-4ABD-8572-8210E71B08A1}" srcOrd="1" destOrd="0" presId="urn:microsoft.com/office/officeart/2005/8/layout/vList2"/>
    <dgm:cxn modelId="{3B0F4020-AA7C-4B53-9462-E16A44CE2FC3}" type="presParOf" srcId="{0D6EE780-2863-4C5F-9128-5A7A0EE9A8E2}" destId="{C31B0454-B96F-4AFF-B36F-9C121FF7C7EB}" srcOrd="2" destOrd="0" presId="urn:microsoft.com/office/officeart/2005/8/layout/vList2"/>
    <dgm:cxn modelId="{F593191C-0354-48B2-867B-AAA3E8C710FD}" type="presOf" srcId="{AC9652FE-9BFC-4A20-A0EC-6D0604CA4E17}" destId="{C31B0454-B96F-4AFF-B36F-9C121FF7C7EB}" srcOrd="0" destOrd="0" presId="urn:microsoft.com/office/officeart/2005/8/layout/vList2"/>
    <dgm:cxn modelId="{8A51C2B3-9FAE-4367-ADD5-6872FBA2BD39}" type="presParOf" srcId="{0D6EE780-2863-4C5F-9128-5A7A0EE9A8E2}" destId="{5BCCA5B8-5777-4AEA-AFA0-A38268DB057A}" srcOrd="3" destOrd="0" presId="urn:microsoft.com/office/officeart/2005/8/layout/vList2"/>
    <dgm:cxn modelId="{9DB39B5C-0A52-4B45-AE40-5D3095901059}" type="presParOf" srcId="{0D6EE780-2863-4C5F-9128-5A7A0EE9A8E2}" destId="{27E35F55-1925-4C2D-99B2-373FE3B69ED9}" srcOrd="4" destOrd="0" presId="urn:microsoft.com/office/officeart/2005/8/layout/vList2"/>
    <dgm:cxn modelId="{BA8F17F5-3CCF-40B3-B517-0A1FF634B349}" type="presOf" srcId="{7A834796-BCAF-4B22-80F9-666D9B791836}" destId="{27E35F55-1925-4C2D-99B2-373FE3B69ED9}" srcOrd="0" destOrd="0" presId="urn:microsoft.com/office/officeart/2005/8/layout/vList2"/>
    <dgm:cxn modelId="{87A71243-6521-4F1D-9BA9-7CCDDBB63304}" type="presParOf" srcId="{0D6EE780-2863-4C5F-9128-5A7A0EE9A8E2}" destId="{401D0EFB-D6F5-4D2A-B00E-83F984F465D6}" srcOrd="5" destOrd="0" presId="urn:microsoft.com/office/officeart/2005/8/layout/vList2"/>
    <dgm:cxn modelId="{68F81F86-F31B-409A-81ED-7091CE7A3A06}" type="presParOf" srcId="{0D6EE780-2863-4C5F-9128-5A7A0EE9A8E2}" destId="{B3A2633D-8507-44AC-BE65-9D415BBCBF39}" srcOrd="6" destOrd="0" presId="urn:microsoft.com/office/officeart/2005/8/layout/vList2"/>
    <dgm:cxn modelId="{32FED052-6B02-48B2-8236-07E41B6E6BBB}" type="presOf" srcId="{BF6E4C41-5F5C-486C-BAD2-5430A35C10DD}" destId="{B3A2633D-8507-44AC-BE65-9D415BBCBF39}" srcOrd="0" destOrd="0" presId="urn:microsoft.com/office/officeart/2005/8/layout/vList2"/>
    <dgm:cxn modelId="{CD5AE637-A776-4A97-ACCA-BFE0212E7625}" type="presParOf" srcId="{0D6EE780-2863-4C5F-9128-5A7A0EE9A8E2}" destId="{78071D46-9948-42F0-B413-837AB473B819}" srcOrd="7" destOrd="0" presId="urn:microsoft.com/office/officeart/2005/8/layout/vList2"/>
    <dgm:cxn modelId="{98B63E20-A3BC-466E-BC49-2E14EA0C858E}" type="presParOf" srcId="{0D6EE780-2863-4C5F-9128-5A7A0EE9A8E2}" destId="{E7052080-41E0-45D7-80CB-BDCF2B391C18}" srcOrd="8" destOrd="0" presId="urn:microsoft.com/office/officeart/2005/8/layout/vList2"/>
    <dgm:cxn modelId="{876E9959-75F5-4D87-B02B-7733A1853311}" type="presOf" srcId="{3E952B4D-D1B7-4D72-959A-238AFB5DCB79}" destId="{E7052080-41E0-45D7-80CB-BDCF2B391C18}" srcOrd="0" destOrd="0" presId="urn:microsoft.com/office/officeart/2005/8/layout/vList2"/>
    <dgm:cxn modelId="{66DEA491-F400-4456-8B2A-DB73B785C650}" type="presParOf" srcId="{0D6EE780-2863-4C5F-9128-5A7A0EE9A8E2}" destId="{FB49C2F7-4F48-4692-9A7D-420AF728225B}" srcOrd="9" destOrd="0" presId="urn:microsoft.com/office/officeart/2005/8/layout/vList2"/>
    <dgm:cxn modelId="{4190CEBC-9AA0-437C-B552-60EF3ABAC2EB}" type="presParOf" srcId="{0D6EE780-2863-4C5F-9128-5A7A0EE9A8E2}" destId="{BB6348B3-7515-4FDF-9503-17E9D80C54F3}" srcOrd="10" destOrd="0" presId="urn:microsoft.com/office/officeart/2005/8/layout/vList2"/>
    <dgm:cxn modelId="{CF8D457A-41E9-48AC-A5CA-C739CB74A210}" type="presOf" srcId="{1747529B-1017-4F5F-9BD3-215EB91E1536}" destId="{BB6348B3-7515-4FDF-9503-17E9D80C54F3}" srcOrd="0" destOrd="0" presId="urn:microsoft.com/office/officeart/2005/8/layout/vList2"/>
  </dgm:cxnLst>
  <dgm:bg>
    <a:noFill/>
  </dgm:bg>
  <dgm:whole/>
  <dgm:extLst>
    <a:ext uri="http://schemas.microsoft.com/office/drawing/2008/diagram">
      <dsp:dataModelExt xmlns:dsp="http://schemas.microsoft.com/office/drawing/2008/diagram" relId="rId3"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6B70D5F1-4D1D-4BC8-9292-470508C32E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5AACF8-4C8B-4591-9664-7D09E1932341}" type="parTrans" cxnId="{30CCFF03-BD06-4D96-A531-DED988A8D198}">
      <dgm:prSet/>
      <dgm:spPr/>
      <dgm:t>
        <a:bodyPr/>
        <a:lstStyle/>
        <a:p>
          <a:endParaRPr lang="en-US"/>
        </a:p>
      </dgm:t>
    </dgm:pt>
    <dgm:pt modelId="{543469D1-10F2-4364-B395-E827E1AA7C4D}">
      <dgm:prSet/>
      <dgm:spPr>
        <a:solidFill>
          <a:srgbClr val="BBD5B5"/>
        </a:solidFill>
        <a:ln w="12700">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Litigation (imminent/threatened or current/existing)</a:t>
          </a:r>
        </a:p>
      </dgm:t>
    </dgm:pt>
    <dgm:pt modelId="{5DD5C1BB-A220-4C5A-B1F4-4D94018000EB}" type="sibTrans" cxnId="{30CCFF03-BD06-4D96-A531-DED988A8D198}">
      <dgm:prSet/>
      <dgm:spPr/>
      <dgm:t>
        <a:bodyPr/>
        <a:lstStyle/>
        <a:p>
          <a:endParaRPr lang="en-US"/>
        </a:p>
      </dgm:t>
    </dgm:pt>
    <dgm:pt modelId="{B95B5718-561F-43F6-A7C0-A0FE141B15B3}" type="parTrans" cxnId="{7D07FF4D-D74D-4329-A3EB-1C403B5422C2}">
      <dgm:prSet/>
      <dgm:spPr/>
      <dgm:t>
        <a:bodyPr/>
        <a:lstStyle/>
        <a:p>
          <a:endParaRPr lang="en-US"/>
        </a:p>
      </dgm:t>
    </dgm:pt>
    <dgm:pt modelId="{91ACA717-C042-430E-BA93-353443E47E58}">
      <dgm:prSet/>
      <dgm:spPr>
        <a:solidFill>
          <a:srgbClr val="BBD5B5"/>
        </a:solidFill>
        <a:ln w="12700">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Certain personnel matters</a:t>
          </a:r>
        </a:p>
      </dgm:t>
    </dgm:pt>
    <dgm:pt modelId="{6FDC3C19-553D-453A-8C71-D86D85BA6890}" type="sibTrans" cxnId="{7D07FF4D-D74D-4329-A3EB-1C403B5422C2}">
      <dgm:prSet/>
      <dgm:spPr/>
      <dgm:t>
        <a:bodyPr/>
        <a:lstStyle/>
        <a:p>
          <a:endParaRPr lang="en-US"/>
        </a:p>
      </dgm:t>
    </dgm:pt>
    <dgm:pt modelId="{78C6AB74-FB64-424F-AE6B-A9847B85E1C3}" type="parTrans" cxnId="{BB709073-9E0F-4DC0-BBE7-79047D48C44D}">
      <dgm:prSet/>
      <dgm:spPr/>
      <dgm:t>
        <a:bodyPr/>
        <a:lstStyle/>
        <a:p>
          <a:endParaRPr lang="en-US"/>
        </a:p>
      </dgm:t>
    </dgm:pt>
    <dgm:pt modelId="{4778FCAE-AE99-4D17-A950-934D415AAB53}">
      <dgm:prSet/>
      <dgm:spPr>
        <a:solidFill>
          <a:srgbClr val="BBD5B5"/>
        </a:solidFill>
        <a:ln w="12700">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Sale/purchase of real estate</a:t>
          </a:r>
        </a:p>
      </dgm:t>
    </dgm:pt>
    <dgm:pt modelId="{C5277F49-9FEB-4532-BAAE-F9A75903D9FC}" type="sibTrans" cxnId="{BB709073-9E0F-4DC0-BBE7-79047D48C44D}">
      <dgm:prSet/>
      <dgm:spPr/>
      <dgm:t>
        <a:bodyPr/>
        <a:lstStyle/>
        <a:p>
          <a:endParaRPr lang="en-US"/>
        </a:p>
      </dgm:t>
    </dgm:pt>
    <dgm:pt modelId="{CB52DC07-0897-40DC-893F-111E9B697BE9}" type="parTrans" cxnId="{B98FFE5F-8757-4E42-96EF-AA15198407D9}">
      <dgm:prSet/>
      <dgm:spPr/>
      <dgm:t>
        <a:bodyPr/>
        <a:lstStyle/>
        <a:p>
          <a:endParaRPr lang="en-US"/>
        </a:p>
      </dgm:t>
    </dgm:pt>
    <dgm:pt modelId="{045872CA-2E55-408D-A5CE-1A814A163A27}">
      <dgm:prSet/>
      <dgm:spPr>
        <a:solidFill>
          <a:srgbClr val="BBD5B5"/>
        </a:solidFill>
        <a:ln w="12700">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Review/discuss confidential records (state or federal law)</a:t>
          </a:r>
        </a:p>
      </dgm:t>
    </dgm:pt>
    <dgm:pt modelId="{88B61A37-8F12-486D-956D-EC39C0B54C60}" type="sibTrans" cxnId="{B98FFE5F-8757-4E42-96EF-AA15198407D9}">
      <dgm:prSet/>
      <dgm:spPr/>
      <dgm:t>
        <a:bodyPr/>
        <a:lstStyle/>
        <a:p>
          <a:endParaRPr lang="en-US"/>
        </a:p>
      </dgm:t>
    </dgm:pt>
    <dgm:pt modelId="{545DE5D1-5D36-487E-AD02-38A1DA90D624}" type="parTrans" cxnId="{1AC08044-AA40-44D3-B704-1C660ACFDCA9}">
      <dgm:prSet/>
      <dgm:spPr/>
      <dgm:t>
        <a:bodyPr/>
        <a:lstStyle/>
        <a:p>
          <a:endParaRPr lang="en-US"/>
        </a:p>
      </dgm:t>
    </dgm:pt>
    <dgm:pt modelId="{67AE09BA-411D-4926-A12F-384175847319}">
      <dgm:prSet/>
      <dgm:spPr>
        <a:solidFill>
          <a:srgbClr val="BBD5B5"/>
        </a:solidFill>
        <a:ln w="12700">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Suspend and/or  Expel a Student</a:t>
          </a:r>
        </a:p>
      </dgm:t>
    </dgm:pt>
    <dgm:pt modelId="{CFE73179-90AC-424E-9836-0DB79872BB1A}" type="sibTrans" cxnId="{1AC08044-AA40-44D3-B704-1C660ACFDCA9}">
      <dgm:prSet/>
      <dgm:spPr/>
      <dgm:t>
        <a:bodyPr/>
        <a:lstStyle/>
        <a:p>
          <a:endParaRPr lang="en-US"/>
        </a:p>
      </dgm:t>
    </dgm:pt>
    <dgm:pt modelId="{D5C454EE-E2FB-407B-8617-82908EB7A1F9}" type="parTrans" cxnId="{6C840723-53C1-4030-9410-4BE092CE1014}">
      <dgm:prSet/>
      <dgm:spPr/>
      <dgm:t>
        <a:bodyPr/>
        <a:lstStyle/>
        <a:p>
          <a:endParaRPr lang="en-US"/>
        </a:p>
      </dgm:t>
    </dgm:pt>
    <dgm:pt modelId="{2445BD81-0448-4C7F-A3A2-B24CA0F09FD5}">
      <dgm:prSet/>
      <dgm:spPr>
        <a:solidFill>
          <a:srgbClr val="BBD5B5"/>
        </a:solidFill>
        <a:ln w="12700">
          <a:solidFill>
            <a:prstClr val="black"/>
          </a:solidFill>
        </a:ln>
      </dgm:spPr>
      <dgm:t>
        <a:bodyPr/>
        <a:lstStyle/>
        <a:p>
          <a:r>
            <a:rPr lang="en-US">
              <a:solidFill>
                <a:schemeClr val="tx1"/>
              </a:solidFill>
              <a:latin typeface="Arial" panose="020b0604020202020204" pitchFamily="34" charset="0"/>
              <a:cs typeface="Arial" panose="020b0604020202020204" pitchFamily="34" charset="0"/>
            </a:rPr>
            <a:t>Certain Law Enforcement Matters</a:t>
          </a:r>
        </a:p>
      </dgm:t>
    </dgm:pt>
    <dgm:pt modelId="{71CA2A9A-2227-445E-B360-6B2B22F97DEA}" type="sibTrans" cxnId="{6C840723-53C1-4030-9410-4BE092CE1014}">
      <dgm:prSet/>
      <dgm:spPr/>
      <dgm:t>
        <a:bodyPr/>
        <a:lstStyle/>
        <a:p>
          <a:endParaRPr lang="en-US"/>
        </a:p>
      </dgm:t>
    </dgm:pt>
    <dgm:pt modelId="{C16C522D-FB69-423D-BF60-248D1A3E24FD}" type="pres">
      <dgm:prSet presAssocID="{6B70D5F1-4D1D-4BC8-9292-470508C32EF7}" presName="diagram">
        <dgm:presLayoutVars>
          <dgm:dir/>
          <dgm:resizeHandles val="exact"/>
        </dgm:presLayoutVars>
      </dgm:prSet>
      <dgm:spPr/>
      <dgm:t>
        <a:bodyPr/>
        <a:lstStyle/>
        <a:p/>
      </dgm:t>
    </dgm:pt>
    <dgm:pt modelId="{F6FD6218-DEB3-442D-B154-0961B7E59EB7}" type="pres">
      <dgm:prSet presAssocID="{543469D1-10F2-4364-B395-E827E1AA7C4D}" presName="node" presStyleLbl="node1" presStyleCnt="6">
        <dgm:presLayoutVars>
          <dgm:bulletEnabled val="1"/>
        </dgm:presLayoutVars>
      </dgm:prSet>
      <dgm:spPr/>
      <dgm:t>
        <a:bodyPr/>
        <a:lstStyle/>
        <a:p/>
      </dgm:t>
    </dgm:pt>
    <dgm:pt modelId="{52FD2F99-DEA4-45F5-8083-E00CF71B3B91}" type="pres">
      <dgm:prSet presAssocID="{5DD5C1BB-A220-4C5A-B1F4-4D94018000EB}" presName="sibTrans"/>
      <dgm:spPr/>
      <dgm:t>
        <a:bodyPr/>
        <a:lstStyle/>
        <a:p/>
      </dgm:t>
    </dgm:pt>
    <dgm:pt modelId="{1C780F3B-6160-418D-B518-23BD477728E7}" type="pres">
      <dgm:prSet presAssocID="{91ACA717-C042-430E-BA93-353443E47E58}" presName="node" presStyleLbl="node1" presStyleIdx="1" presStyleCnt="6">
        <dgm:presLayoutVars>
          <dgm:bulletEnabled val="1"/>
        </dgm:presLayoutVars>
      </dgm:prSet>
      <dgm:spPr/>
      <dgm:t>
        <a:bodyPr/>
        <a:lstStyle/>
        <a:p/>
      </dgm:t>
    </dgm:pt>
    <dgm:pt modelId="{387F3EE4-67E7-4436-B4A3-10F7B7040673}" type="pres">
      <dgm:prSet presAssocID="{6FDC3C19-553D-453A-8C71-D86D85BA6890}" presName="sibTrans"/>
      <dgm:spPr/>
      <dgm:t>
        <a:bodyPr/>
        <a:lstStyle/>
        <a:p/>
      </dgm:t>
    </dgm:pt>
    <dgm:pt modelId="{8A65389E-9733-4385-BA1B-7C81C4471225}" type="pres">
      <dgm:prSet presAssocID="{4778FCAE-AE99-4D17-A950-934D415AAB53}" presName="node" presStyleLbl="node1" presStyleIdx="2" presStyleCnt="6">
        <dgm:presLayoutVars>
          <dgm:bulletEnabled val="1"/>
        </dgm:presLayoutVars>
      </dgm:prSet>
      <dgm:spPr/>
      <dgm:t>
        <a:bodyPr/>
        <a:lstStyle/>
        <a:p/>
      </dgm:t>
    </dgm:pt>
    <dgm:pt modelId="{A6A890F2-07C9-42BE-B3FE-63FFA16B21B9}" type="pres">
      <dgm:prSet presAssocID="{C5277F49-9FEB-4532-BAAE-F9A75903D9FC}" presName="sibTrans"/>
      <dgm:spPr/>
      <dgm:t>
        <a:bodyPr/>
        <a:lstStyle/>
        <a:p/>
      </dgm:t>
    </dgm:pt>
    <dgm:pt modelId="{FEE9A2DF-B0A4-40AF-9B84-127F81259486}" type="pres">
      <dgm:prSet presAssocID="{045872CA-2E55-408D-A5CE-1A814A163A27}" presName="node" presStyleLbl="node1" presStyleIdx="3" presStyleCnt="6">
        <dgm:presLayoutVars>
          <dgm:bulletEnabled val="1"/>
        </dgm:presLayoutVars>
      </dgm:prSet>
      <dgm:spPr/>
      <dgm:t>
        <a:bodyPr/>
        <a:lstStyle/>
        <a:p/>
      </dgm:t>
    </dgm:pt>
    <dgm:pt modelId="{9BE3BB21-822A-41BB-A1CA-87638520DE36}" type="pres">
      <dgm:prSet presAssocID="{88B61A37-8F12-486D-956D-EC39C0B54C60}" presName="sibTrans"/>
      <dgm:spPr/>
      <dgm:t>
        <a:bodyPr/>
        <a:lstStyle/>
        <a:p/>
      </dgm:t>
    </dgm:pt>
    <dgm:pt modelId="{75A1EF5A-80F0-45B6-8E00-502294DADD7B}" type="pres">
      <dgm:prSet presAssocID="{67AE09BA-411D-4926-A12F-384175847319}" presName="node" presStyleLbl="node1" presStyleIdx="4" presStyleCnt="6">
        <dgm:presLayoutVars>
          <dgm:bulletEnabled val="1"/>
        </dgm:presLayoutVars>
      </dgm:prSet>
      <dgm:spPr/>
      <dgm:t>
        <a:bodyPr/>
        <a:lstStyle/>
        <a:p/>
      </dgm:t>
    </dgm:pt>
    <dgm:pt modelId="{33596282-97DE-4C24-82D4-9599B0184D10}" type="pres">
      <dgm:prSet presAssocID="{CFE73179-90AC-424E-9836-0DB79872BB1A}" presName="sibTrans"/>
      <dgm:spPr/>
      <dgm:t>
        <a:bodyPr/>
        <a:lstStyle/>
        <a:p/>
      </dgm:t>
    </dgm:pt>
    <dgm:pt modelId="{E1D0E39D-94D3-4BE4-ADF6-E6AB2C2E8FE3}" type="pres">
      <dgm:prSet presAssocID="{2445BD81-0448-4C7F-A3A2-B24CA0F09FD5}" presName="node" presStyleLbl="node1" presStyleIdx="5" presStyleCnt="6">
        <dgm:presLayoutVars>
          <dgm:bulletEnabled val="1"/>
        </dgm:presLayoutVars>
      </dgm:prSet>
      <dgm:spPr/>
      <dgm:t>
        <a:bodyPr/>
        <a:lstStyle/>
        <a:p/>
      </dgm:t>
    </dgm:pt>
  </dgm:ptLst>
  <dgm:cxnLst>
    <dgm:cxn modelId="{30CCFF03-BD06-4D96-A531-DED988A8D198}" srcId="{6B70D5F1-4D1D-4BC8-9292-470508C32EF7}" destId="{543469D1-10F2-4364-B395-E827E1AA7C4D}" srcOrd="0" destOrd="0" parTransId="{895AACF8-4C8B-4591-9664-7D09E1932341}" sibTransId="{5DD5C1BB-A220-4C5A-B1F4-4D94018000EB}"/>
    <dgm:cxn modelId="{7D07FF4D-D74D-4329-A3EB-1C403B5422C2}" srcId="{6B70D5F1-4D1D-4BC8-9292-470508C32EF7}" destId="{91ACA717-C042-430E-BA93-353443E47E58}" srcOrd="1" destOrd="0" parTransId="{B95B5718-561F-43F6-A7C0-A0FE141B15B3}" sibTransId="{6FDC3C19-553D-453A-8C71-D86D85BA6890}"/>
    <dgm:cxn modelId="{BB709073-9E0F-4DC0-BBE7-79047D48C44D}" srcId="{6B70D5F1-4D1D-4BC8-9292-470508C32EF7}" destId="{4778FCAE-AE99-4D17-A950-934D415AAB53}" srcOrd="2" destOrd="0" parTransId="{78C6AB74-FB64-424F-AE6B-A9847B85E1C3}" sibTransId="{C5277F49-9FEB-4532-BAAE-F9A75903D9FC}"/>
    <dgm:cxn modelId="{B98FFE5F-8757-4E42-96EF-AA15198407D9}" srcId="{6B70D5F1-4D1D-4BC8-9292-470508C32EF7}" destId="{045872CA-2E55-408D-A5CE-1A814A163A27}" srcOrd="3" destOrd="0" parTransId="{CB52DC07-0897-40DC-893F-111E9B697BE9}" sibTransId="{88B61A37-8F12-486D-956D-EC39C0B54C60}"/>
    <dgm:cxn modelId="{1AC08044-AA40-44D3-B704-1C660ACFDCA9}" srcId="{6B70D5F1-4D1D-4BC8-9292-470508C32EF7}" destId="{67AE09BA-411D-4926-A12F-384175847319}" srcOrd="4" destOrd="0" parTransId="{545DE5D1-5D36-487E-AD02-38A1DA90D624}" sibTransId="{CFE73179-90AC-424E-9836-0DB79872BB1A}"/>
    <dgm:cxn modelId="{6C840723-53C1-4030-9410-4BE092CE1014}" srcId="{6B70D5F1-4D1D-4BC8-9292-470508C32EF7}" destId="{2445BD81-0448-4C7F-A3A2-B24CA0F09FD5}" srcOrd="5" destOrd="0" parTransId="{D5C454EE-E2FB-407B-8617-82908EB7A1F9}" sibTransId="{71CA2A9A-2227-445E-B360-6B2B22F97DEA}"/>
    <dgm:cxn modelId="{EDB8301D-EF1B-4FC1-8B68-4B6D0851DEF7}" type="presOf" srcId="{6B70D5F1-4D1D-4BC8-9292-470508C32EF7}" destId="{C16C522D-FB69-423D-BF60-248D1A3E24FD}" srcOrd="0" destOrd="0" presId="urn:microsoft.com/office/officeart/2005/8/layout/default"/>
    <dgm:cxn modelId="{BA3DBEDD-2233-43B8-AB1E-F2F43A9FFC93}" type="presParOf" srcId="{C16C522D-FB69-423D-BF60-248D1A3E24FD}" destId="{F6FD6218-DEB3-442D-B154-0961B7E59EB7}" srcOrd="0" destOrd="0" presId="urn:microsoft.com/office/officeart/2005/8/layout/default"/>
    <dgm:cxn modelId="{FED54E22-41BF-49F4-B5F9-817782850266}" type="presOf" srcId="{543469D1-10F2-4364-B395-E827E1AA7C4D}" destId="{F6FD6218-DEB3-442D-B154-0961B7E59EB7}" srcOrd="0" destOrd="0" presId="urn:microsoft.com/office/officeart/2005/8/layout/default"/>
    <dgm:cxn modelId="{B14A9E66-A2F2-4B62-AD9C-A8070AA9549E}" type="presParOf" srcId="{C16C522D-FB69-423D-BF60-248D1A3E24FD}" destId="{52FD2F99-DEA4-45F5-8083-E00CF71B3B91}" srcOrd="1" destOrd="0" presId="urn:microsoft.com/office/officeart/2005/8/layout/default"/>
    <dgm:cxn modelId="{1BA0A60B-BD15-4CA6-8FF4-90504E134DF9}" type="presParOf" srcId="{C16C522D-FB69-423D-BF60-248D1A3E24FD}" destId="{1C780F3B-6160-418D-B518-23BD477728E7}" srcOrd="2" destOrd="0" presId="urn:microsoft.com/office/officeart/2005/8/layout/default"/>
    <dgm:cxn modelId="{D49EA498-E2F9-4BCB-AE4B-043F925704B1}" type="presOf" srcId="{91ACA717-C042-430E-BA93-353443E47E58}" destId="{1C780F3B-6160-418D-B518-23BD477728E7}" srcOrd="0" destOrd="0" presId="urn:microsoft.com/office/officeart/2005/8/layout/default"/>
    <dgm:cxn modelId="{977A22AF-88F8-42E8-B02E-C61AB0A78334}" type="presParOf" srcId="{C16C522D-FB69-423D-BF60-248D1A3E24FD}" destId="{387F3EE4-67E7-4436-B4A3-10F7B7040673}" srcOrd="3" destOrd="0" presId="urn:microsoft.com/office/officeart/2005/8/layout/default"/>
    <dgm:cxn modelId="{145F4E06-8AF8-4287-9078-2AE905F7CCBA}" type="presParOf" srcId="{C16C522D-FB69-423D-BF60-248D1A3E24FD}" destId="{8A65389E-9733-4385-BA1B-7C81C4471225}" srcOrd="4" destOrd="0" presId="urn:microsoft.com/office/officeart/2005/8/layout/default"/>
    <dgm:cxn modelId="{59D40258-1093-46FE-BE7C-D604981CF0E2}" type="presOf" srcId="{4778FCAE-AE99-4D17-A950-934D415AAB53}" destId="{8A65389E-9733-4385-BA1B-7C81C4471225}" srcOrd="0" destOrd="0" presId="urn:microsoft.com/office/officeart/2005/8/layout/default"/>
    <dgm:cxn modelId="{D2C9D3AB-0827-4BE5-A50D-1290AA10480D}" type="presParOf" srcId="{C16C522D-FB69-423D-BF60-248D1A3E24FD}" destId="{A6A890F2-07C9-42BE-B3FE-63FFA16B21B9}" srcOrd="5" destOrd="0" presId="urn:microsoft.com/office/officeart/2005/8/layout/default"/>
    <dgm:cxn modelId="{58A9BAC1-DDDF-4D81-84A5-2898AC56ABDB}" type="presParOf" srcId="{C16C522D-FB69-423D-BF60-248D1A3E24FD}" destId="{FEE9A2DF-B0A4-40AF-9B84-127F81259486}" srcOrd="6" destOrd="0" presId="urn:microsoft.com/office/officeart/2005/8/layout/default"/>
    <dgm:cxn modelId="{85C6CB3F-9FA3-4184-952F-C04828EE0F4C}" type="presOf" srcId="{045872CA-2E55-408D-A5CE-1A814A163A27}" destId="{FEE9A2DF-B0A4-40AF-9B84-127F81259486}" srcOrd="0" destOrd="0" presId="urn:microsoft.com/office/officeart/2005/8/layout/default"/>
    <dgm:cxn modelId="{F524EB99-A563-4C58-9709-B0D822C92F94}" type="presParOf" srcId="{C16C522D-FB69-423D-BF60-248D1A3E24FD}" destId="{9BE3BB21-822A-41BB-A1CA-87638520DE36}" srcOrd="7" destOrd="0" presId="urn:microsoft.com/office/officeart/2005/8/layout/default"/>
    <dgm:cxn modelId="{08DFB9D6-AD77-45A3-B52F-BD5EA25CD428}" type="presParOf" srcId="{C16C522D-FB69-423D-BF60-248D1A3E24FD}" destId="{75A1EF5A-80F0-45B6-8E00-502294DADD7B}" srcOrd="8" destOrd="0" presId="urn:microsoft.com/office/officeart/2005/8/layout/default"/>
    <dgm:cxn modelId="{0A6E26FF-0CB6-4928-8050-7A4E036FE34D}" type="presOf" srcId="{67AE09BA-411D-4926-A12F-384175847319}" destId="{75A1EF5A-80F0-45B6-8E00-502294DADD7B}" srcOrd="0" destOrd="0" presId="urn:microsoft.com/office/officeart/2005/8/layout/default"/>
    <dgm:cxn modelId="{C5BAAAB0-AC8B-4C18-9F71-09B9FC1423CE}" type="presParOf" srcId="{C16C522D-FB69-423D-BF60-248D1A3E24FD}" destId="{33596282-97DE-4C24-82D4-9599B0184D10}" srcOrd="9" destOrd="0" presId="urn:microsoft.com/office/officeart/2005/8/layout/default"/>
    <dgm:cxn modelId="{214E4886-5AED-45C8-84A0-C0C35C5CEA9D}" type="presParOf" srcId="{C16C522D-FB69-423D-BF60-248D1A3E24FD}" destId="{E1D0E39D-94D3-4BE4-ADF6-E6AB2C2E8FE3}" srcOrd="10" destOrd="0" presId="urn:microsoft.com/office/officeart/2005/8/layout/default"/>
    <dgm:cxn modelId="{918BC4CA-5A75-48B9-8AA0-8905CBE351C2}" type="presOf" srcId="{2445BD81-0448-4C7F-A3A2-B24CA0F09FD5}" destId="{E1D0E39D-94D3-4BE4-ADF6-E6AB2C2E8FE3}"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71F78C6-C46D-49B5-9C1D-659E75C9AA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0A90EF-0257-4B7D-BC45-F09B08B9329F}" type="parTrans" cxnId="{DFFAA6D3-A3F7-442C-90CA-10E9B16350D5}">
      <dgm:prSet/>
      <dgm:spPr/>
      <dgm:t>
        <a:bodyPr/>
        <a:lstStyle/>
        <a:p>
          <a:endParaRPr lang="en-US"/>
        </a:p>
      </dgm:t>
    </dgm:pt>
    <dgm:pt modelId="{9418474F-FB3B-4A2C-869F-795B557D0933}">
      <dgm:prSet custT="1"/>
      <dgm:spPr>
        <a:solidFill>
          <a:srgbClr val="BBD5B5"/>
        </a:solidFill>
        <a:ln w="12700">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Record request, scope of intended meeting, and basis for individual’s belief that closed session is needed to avoid “needless and irreparable injury” to reputation</a:t>
          </a:r>
        </a:p>
      </dgm:t>
    </dgm:pt>
    <dgm:pt modelId="{49899E73-2AD8-49C6-B0BF-FA8DEED29A62}" type="sibTrans" cxnId="{DFFAA6D3-A3F7-442C-90CA-10E9B16350D5}">
      <dgm:prSet/>
      <dgm:spPr/>
      <dgm:t>
        <a:bodyPr/>
        <a:lstStyle/>
        <a:p>
          <a:endParaRPr lang="en-US"/>
        </a:p>
      </dgm:t>
    </dgm:pt>
    <dgm:pt modelId="{BF508CF9-3AB0-4422-96AE-9002C4415679}" type="pres">
      <dgm:prSet presAssocID="{271F78C6-C46D-49B5-9C1D-659E75C9AAB7}" presName="linear">
        <dgm:presLayoutVars>
          <dgm:animLvl val="lvl"/>
          <dgm:resizeHandles val="exact"/>
        </dgm:presLayoutVars>
      </dgm:prSet>
      <dgm:spPr/>
      <dgm:t>
        <a:bodyPr/>
        <a:lstStyle/>
        <a:p/>
      </dgm:t>
    </dgm:pt>
    <dgm:pt modelId="{7BC6E206-5A8A-471C-BC70-B939F20DFAE1}" type="pres">
      <dgm:prSet presAssocID="{9418474F-FB3B-4A2C-869F-795B557D0933}" presName="parentText" presStyleLbl="node1" presStyleCnt="1" custLinFactNeighborY="-46185">
        <dgm:presLayoutVars>
          <dgm:chMax val="0"/>
          <dgm:bulletEnabled val="1"/>
        </dgm:presLayoutVars>
      </dgm:prSet>
      <dgm:spPr/>
      <dgm:t>
        <a:bodyPr/>
        <a:lstStyle/>
        <a:p/>
      </dgm:t>
    </dgm:pt>
  </dgm:ptLst>
  <dgm:cxnLst>
    <dgm:cxn modelId="{DFFAA6D3-A3F7-442C-90CA-10E9B16350D5}" srcId="{271F78C6-C46D-49B5-9C1D-659E75C9AAB7}" destId="{9418474F-FB3B-4A2C-869F-795B557D0933}" srcOrd="0" destOrd="0" parTransId="{CD0A90EF-0257-4B7D-BC45-F09B08B9329F}" sibTransId="{49899E73-2AD8-49C6-B0BF-FA8DEED29A62}"/>
    <dgm:cxn modelId="{2E2540A4-13CB-4FD8-84A8-0F94B4E11BF2}" type="presOf" srcId="{271F78C6-C46D-49B5-9C1D-659E75C9AAB7}" destId="{BF508CF9-3AB0-4422-96AE-9002C4415679}" srcOrd="0" destOrd="0" presId="urn:microsoft.com/office/officeart/2005/8/layout/vList2"/>
    <dgm:cxn modelId="{06C5F350-3EF9-4A8E-9DC0-541D53306E30}" type="presParOf" srcId="{BF508CF9-3AB0-4422-96AE-9002C4415679}" destId="{7BC6E206-5A8A-471C-BC70-B939F20DFAE1}" srcOrd="0" destOrd="0" presId="urn:microsoft.com/office/officeart/2005/8/layout/vList2"/>
    <dgm:cxn modelId="{9E60C23B-0E40-43C8-830D-C8594CABEB5F}" type="presOf" srcId="{9418474F-FB3B-4A2C-869F-795B557D0933}" destId="{7BC6E206-5A8A-471C-BC70-B939F20DFAE1}" srcOrd="0"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8F5CC4F2-625F-4382-8EDF-5672918E38E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9C1611C-0395-42E7-A185-EA47E532C065}" type="parTrans" cxnId="{91CFB370-CEBD-47F7-A73F-D36A7C3D40A6}">
      <dgm:prSet/>
      <dgm:spPr/>
      <dgm:t>
        <a:bodyPr/>
        <a:lstStyle/>
        <a:p>
          <a:endParaRPr lang="en-US"/>
        </a:p>
      </dgm:t>
    </dgm:pt>
    <dgm:pt modelId="{CDD15E87-D1DD-4C9A-9724-B740E987A1AE}">
      <dgm:prSet phldrT="[Text]" custT="1"/>
      <dgm:spPr>
        <a:solidFill>
          <a:srgbClr val="BBD5B5"/>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Damages may be assessed against each member who participated in the unlawful meeting between $500 and $2,500 unless there is a valid defense.  Damages up to $12,500 can be assessed for knowing violations.</a:t>
          </a:r>
        </a:p>
      </dgm:t>
    </dgm:pt>
    <dgm:pt modelId="{84C72DA3-A035-40FD-917D-2FD4CD6E246F}" type="sibTrans" cxnId="{91CFB370-CEBD-47F7-A73F-D36A7C3D40A6}">
      <dgm:prSet/>
      <dgm:spPr>
        <a:noFill/>
        <a:ln w="12700" cap="flat" cmpd="sng" algn="ctr">
          <a:solidFill>
            <a:schemeClr val="accent1">
              <a:shade val="60000"/>
              <a:hueOff val="0"/>
              <a:satOff val="0"/>
              <a:lumOff val="0"/>
              <a:alphaOff val="0"/>
            </a:schemeClr>
          </a:solidFill>
          <a:prstDash val="solid"/>
          <a:miter lim="800000"/>
        </a:ln>
      </dgm:spPr>
      <dgm:t>
        <a:bodyPr/>
        <a:lstStyle/>
        <a:p>
          <a:endParaRPr lang="en-US"/>
        </a:p>
      </dgm:t>
    </dgm:pt>
    <dgm:pt modelId="{23677A82-E6DC-4AD6-AC50-F67DD4B58A11}" type="parTrans" cxnId="{45B864FB-1875-4B73-A19B-A99DE3E3A5FD}">
      <dgm:prSet/>
      <dgm:spPr/>
      <dgm:t>
        <a:bodyPr/>
        <a:lstStyle/>
        <a:p>
          <a:endParaRPr lang="en-US"/>
        </a:p>
      </dgm:t>
    </dgm:pt>
    <dgm:pt modelId="{5872D93E-6DE7-429C-881B-871AD3E737F4}">
      <dgm:prSet custT="1"/>
      <dgm:spPr>
        <a:solidFill>
          <a:srgbClr val="BBD5B5"/>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Costs and reasonable attorney fees shall be paid either by those who participated in the unlawful meeting, or if a valid defense, then by the government itself </a:t>
          </a:r>
        </a:p>
      </dgm:t>
    </dgm:pt>
    <dgm:pt modelId="{0EE02ED9-3A09-4546-AC61-3C71759A9DF2}" type="sibTrans" cxnId="{45B864FB-1875-4B73-A19B-A99DE3E3A5FD}">
      <dgm:prSet/>
      <dgm:spPr/>
      <dgm:t>
        <a:bodyPr/>
        <a:lstStyle/>
        <a:p>
          <a:endParaRPr lang="en-US"/>
        </a:p>
      </dgm:t>
    </dgm:pt>
    <dgm:pt modelId="{03661DBA-EC6D-46F6-A8AC-F9791CBD0AE8}" type="parTrans" cxnId="{06941F64-AA64-417A-8813-1CE59254DB9D}">
      <dgm:prSet/>
      <dgm:spPr/>
      <dgm:t>
        <a:bodyPr/>
        <a:lstStyle/>
        <a:p>
          <a:endParaRPr lang="en-US"/>
        </a:p>
      </dgm:t>
    </dgm:pt>
    <dgm:pt modelId="{949FFA36-CDB9-48E0-A65B-C35F8D952B49}">
      <dgm:prSet custT="1"/>
      <dgm:spPr>
        <a:solidFill>
          <a:srgbClr val="BBD5B5"/>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Actions taken in violation of the law may be voided</a:t>
          </a:r>
        </a:p>
      </dgm:t>
    </dgm:pt>
    <dgm:pt modelId="{1E3BE370-66DE-495B-9A53-7C0A8F78732E}" type="sibTrans" cxnId="{06941F64-AA64-417A-8813-1CE59254DB9D}">
      <dgm:prSet/>
      <dgm:spPr/>
      <dgm:t>
        <a:bodyPr/>
        <a:lstStyle/>
        <a:p>
          <a:endParaRPr lang="en-US"/>
        </a:p>
      </dgm:t>
    </dgm:pt>
    <dgm:pt modelId="{8E7607C1-0AF4-4BF3-AB3D-6583B4B57DD2}" type="parTrans" cxnId="{0400BF3A-273B-4B6B-B9A0-984092DF6A8F}">
      <dgm:prSet/>
      <dgm:spPr/>
      <dgm:t>
        <a:bodyPr/>
        <a:lstStyle/>
        <a:p>
          <a:endParaRPr lang="en-US"/>
        </a:p>
      </dgm:t>
    </dgm:pt>
    <dgm:pt modelId="{67A48899-4E52-4871-B631-B09545B8510C}">
      <dgm:prSet custT="1"/>
      <dgm:spPr>
        <a:solidFill>
          <a:srgbClr val="BBD5B5"/>
        </a:solidFill>
        <a:ln w="9525">
          <a:solidFill>
            <a:prstClr val="black"/>
          </a:solidFill>
        </a:ln>
      </dgm:spPr>
      <dgm:t>
        <a:bodyPr/>
        <a:lstStyle/>
        <a:p>
          <a:r>
            <a:rPr lang="en-US" sz="2000">
              <a:solidFill>
                <a:schemeClr val="tx1"/>
              </a:solidFill>
              <a:latin typeface="Arial" panose="020b0604020202020204" pitchFamily="34" charset="0"/>
              <a:cs typeface="Arial" panose="020b0604020202020204" pitchFamily="34" charset="0"/>
            </a:rPr>
            <a:t>Injunction available</a:t>
          </a:r>
          <a:endParaRPr lang="en-US" sz="1500">
            <a:solidFill>
              <a:schemeClr val="tx1"/>
            </a:solidFill>
            <a:latin typeface="Arial" panose="020b0604020202020204" pitchFamily="34" charset="0"/>
            <a:cs typeface="Arial" panose="020b0604020202020204" pitchFamily="34" charset="0"/>
          </a:endParaRPr>
        </a:p>
      </dgm:t>
    </dgm:pt>
    <dgm:pt modelId="{2E0B6053-9CD6-44DF-B4B8-A524B5AAE44E}" type="sibTrans" cxnId="{0400BF3A-273B-4B6B-B9A0-984092DF6A8F}">
      <dgm:prSet/>
      <dgm:spPr/>
      <dgm:t>
        <a:bodyPr/>
        <a:lstStyle/>
        <a:p>
          <a:endParaRPr lang="en-US"/>
        </a:p>
      </dgm:t>
    </dgm:pt>
    <dgm:pt modelId="{0C878CB8-A073-4CC8-97FD-D126D079CCE4}" type="pres">
      <dgm:prSet presAssocID="{8F5CC4F2-625F-4382-8EDF-5672918E38ED}" presName="Name0">
        <dgm:presLayoutVars>
          <dgm:chMax val="7"/>
          <dgm:chPref val="7"/>
          <dgm:dir/>
        </dgm:presLayoutVars>
      </dgm:prSet>
      <dgm:spPr/>
      <dgm:t>
        <a:bodyPr/>
        <a:lstStyle/>
        <a:p/>
      </dgm:t>
    </dgm:pt>
    <dgm:pt modelId="{A1F82B63-44B4-40A3-B4F3-95FA4251FE45}" type="pres">
      <dgm:prSet presAssocID="{8F5CC4F2-625F-4382-8EDF-5672918E38ED}" presName="Name1"/>
      <dgm:spPr/>
      <dgm:t>
        <a:bodyPr/>
        <a:lstStyle/>
        <a:p/>
      </dgm:t>
    </dgm:pt>
    <dgm:pt modelId="{F4E06875-4035-4EE6-BD22-F5065AE50721}" type="pres">
      <dgm:prSet presAssocID="{8F5CC4F2-625F-4382-8EDF-5672918E38ED}" presName="cycle"/>
      <dgm:spPr/>
      <dgm:t>
        <a:bodyPr/>
        <a:lstStyle/>
        <a:p/>
      </dgm:t>
    </dgm:pt>
    <dgm:pt modelId="{DBB64853-4FC0-4919-8EFD-99C5403A0776}" type="pres">
      <dgm:prSet presAssocID="{8F5CC4F2-625F-4382-8EDF-5672918E38ED}" presName="srcNode" presStyleLbl="node1" presStyleCnt="6"/>
      <dgm:spPr/>
      <dgm:t>
        <a:bodyPr/>
        <a:lstStyle/>
        <a:p/>
      </dgm:t>
    </dgm:pt>
    <dgm:pt modelId="{E0F49DE1-D520-4E62-93A7-F1B3DCA8B8F1}" type="pres">
      <dgm:prSet presAssocID="{8F5CC4F2-625F-4382-8EDF-5672918E38ED}" presName="conn" presStyleLbl="parChTrans1D2" presStyleCnt="1"/>
      <dgm:spPr/>
      <dgm:t>
        <a:bodyPr/>
        <a:lstStyle/>
        <a:p/>
      </dgm:t>
    </dgm:pt>
    <dgm:pt modelId="{53086748-0338-40A3-8BB1-DBA1EA540113}" type="pres">
      <dgm:prSet presAssocID="{8F5CC4F2-625F-4382-8EDF-5672918E38ED}" presName="extraNode" presStyleLbl="node1" presStyleIdx="1" presStyleCnt="6"/>
      <dgm:spPr/>
      <dgm:t>
        <a:bodyPr/>
        <a:lstStyle/>
        <a:p/>
      </dgm:t>
    </dgm:pt>
    <dgm:pt modelId="{62CB4706-0FD1-438A-8C3D-F8C7E6C7A3CA}" type="pres">
      <dgm:prSet presAssocID="{8F5CC4F2-625F-4382-8EDF-5672918E38ED}" presName="dstNode" presStyleLbl="node1" presStyleIdx="1" presStyleCnt="6"/>
      <dgm:spPr/>
      <dgm:t>
        <a:bodyPr/>
        <a:lstStyle/>
        <a:p/>
      </dgm:t>
    </dgm:pt>
    <dgm:pt modelId="{CE412666-3C95-4EEE-8DC6-86F88E155CA7}" type="pres">
      <dgm:prSet presAssocID="{CDD15E87-D1DD-4C9A-9724-B740E987A1AE}" presName="text_1" presStyleLbl="node1" presStyleIdx="2" presStyleCnt="6" custScaleY="165895">
        <dgm:presLayoutVars>
          <dgm:bulletEnabled val="1"/>
        </dgm:presLayoutVars>
      </dgm:prSet>
      <dgm:spPr/>
      <dgm:t>
        <a:bodyPr/>
        <a:lstStyle/>
        <a:p/>
      </dgm:t>
    </dgm:pt>
    <dgm:pt modelId="{7CFCC4F7-3BD0-4FF4-AAD2-C9A895F28602}" type="pres">
      <dgm:prSet presAssocID="{CDD15E87-D1DD-4C9A-9724-B740E987A1AE}" presName="accent_1"/>
      <dgm:spPr/>
      <dgm:t>
        <a:bodyPr/>
        <a:lstStyle/>
        <a:p/>
      </dgm:t>
    </dgm:pt>
    <dgm:pt modelId="{2890E311-AB9E-41DA-8CD8-EBAA1DBBA831}" type="pres">
      <dgm:prSet presAssocID="{CDD15E87-D1DD-4C9A-9724-B740E987A1AE}" presName="accentRepeatNode" presStyleLbl="solidFgAcc1" presStyleCnt="4"/>
      <dgm:spPr>
        <a:solidFill>
          <a:schemeClr val="lt1">
            <a:hueOff val="0"/>
            <a:satOff val="0"/>
            <a:lumOff val="0"/>
            <a:alphaOff val="0"/>
          </a:schemeClr>
        </a:solidFill>
        <a:ln>
          <a:solidFill>
            <a:srgbClr val="BBD5B5"/>
          </a:solidFill>
        </a:ln>
      </dgm:spPr>
      <dgm:t>
        <a:bodyPr/>
        <a:lstStyle/>
        <a:p/>
      </dgm:t>
    </dgm:pt>
    <dgm:pt modelId="{B24733EA-9EF8-46E4-80C3-9358891433CF}" type="pres">
      <dgm:prSet presAssocID="{5872D93E-6DE7-429C-881B-871AD3E737F4}" presName="text_2" presStyleLbl="node1" presStyleIdx="3" presStyleCnt="6" custScaleY="128870" custLinFactNeighborY="14155">
        <dgm:presLayoutVars>
          <dgm:bulletEnabled val="1"/>
        </dgm:presLayoutVars>
      </dgm:prSet>
      <dgm:spPr/>
      <dgm:t>
        <a:bodyPr/>
        <a:lstStyle/>
        <a:p/>
      </dgm:t>
    </dgm:pt>
    <dgm:pt modelId="{4BA17DCA-000E-4902-8477-FEF0F972176A}" type="pres">
      <dgm:prSet presAssocID="{5872D93E-6DE7-429C-881B-871AD3E737F4}" presName="accent_2"/>
      <dgm:spPr/>
      <dgm:t>
        <a:bodyPr/>
        <a:lstStyle/>
        <a:p/>
      </dgm:t>
    </dgm:pt>
    <dgm:pt modelId="{8804545B-CFF0-4ECF-B234-F77B6C571745}" type="pres">
      <dgm:prSet presAssocID="{5872D93E-6DE7-429C-881B-871AD3E737F4}" presName="accentRepeatNode" presStyleLbl="solidFgAcc1" presStyleIdx="1" presStyleCnt="4" custLinFactNeighborY="5754"/>
      <dgm:spPr>
        <a:solidFill>
          <a:schemeClr val="lt1">
            <a:hueOff val="0"/>
            <a:satOff val="0"/>
            <a:lumOff val="0"/>
            <a:alphaOff val="0"/>
          </a:schemeClr>
        </a:solidFill>
        <a:ln>
          <a:solidFill>
            <a:srgbClr val="BBD5B5"/>
          </a:solidFill>
        </a:ln>
      </dgm:spPr>
      <dgm:t>
        <a:bodyPr/>
        <a:lstStyle/>
        <a:p/>
      </dgm:t>
    </dgm:pt>
    <dgm:pt modelId="{1F35DF26-B438-4CD5-86C8-D2D540447CB3}" type="pres">
      <dgm:prSet presAssocID="{949FFA36-CDB9-48E0-A65B-C35F8D952B49}" presName="text_3" presStyleLbl="node1" presStyleIdx="4" presStyleCnt="6" custLinFactNeighborY="7192">
        <dgm:presLayoutVars>
          <dgm:bulletEnabled val="1"/>
        </dgm:presLayoutVars>
      </dgm:prSet>
      <dgm:spPr/>
      <dgm:t>
        <a:bodyPr/>
        <a:lstStyle/>
        <a:p/>
      </dgm:t>
    </dgm:pt>
    <dgm:pt modelId="{B85D3469-BDED-47AC-959B-D1A6875335EC}" type="pres">
      <dgm:prSet presAssocID="{949FFA36-CDB9-48E0-A65B-C35F8D952B49}" presName="accent_3"/>
      <dgm:spPr/>
      <dgm:t>
        <a:bodyPr/>
        <a:lstStyle/>
        <a:p/>
      </dgm:t>
    </dgm:pt>
    <dgm:pt modelId="{D90654E4-146B-48AE-A815-D6ED94CAE101}" type="pres">
      <dgm:prSet presAssocID="{949FFA36-CDB9-48E0-A65B-C35F8D952B49}" presName="accentRepeatNode" presStyleLbl="solidFgAcc1" presStyleIdx="2" presStyleCnt="4" custLinFactNeighborY="5754"/>
      <dgm:spPr>
        <a:solidFill>
          <a:schemeClr val="lt1">
            <a:hueOff val="0"/>
            <a:satOff val="0"/>
            <a:lumOff val="0"/>
            <a:alphaOff val="0"/>
          </a:schemeClr>
        </a:solidFill>
        <a:ln>
          <a:solidFill>
            <a:srgbClr val="BBD5B5"/>
          </a:solidFill>
        </a:ln>
      </dgm:spPr>
      <dgm:t>
        <a:bodyPr/>
        <a:lstStyle/>
        <a:p/>
      </dgm:t>
    </dgm:pt>
    <dgm:pt modelId="{BCFCEBAF-5B80-47AE-9F1F-387C1B5AE917}" type="pres">
      <dgm:prSet presAssocID="{67A48899-4E52-4871-B631-B09545B8510C}" presName="text_4" presStyleLbl="node1" presStyleIdx="5" presStyleCnt="6">
        <dgm:presLayoutVars>
          <dgm:bulletEnabled val="1"/>
        </dgm:presLayoutVars>
      </dgm:prSet>
      <dgm:spPr/>
      <dgm:t>
        <a:bodyPr/>
        <a:lstStyle/>
        <a:p/>
      </dgm:t>
    </dgm:pt>
    <dgm:pt modelId="{6EF0FE9A-BA53-4275-9E75-9DD2C5CD7885}" type="pres">
      <dgm:prSet presAssocID="{67A48899-4E52-4871-B631-B09545B8510C}" presName="accent_4"/>
      <dgm:spPr/>
      <dgm:t>
        <a:bodyPr/>
        <a:lstStyle/>
        <a:p/>
      </dgm:t>
    </dgm:pt>
    <dgm:pt modelId="{AA3B43E0-B0D9-4FCD-B405-B14936233F79}" type="pres">
      <dgm:prSet presAssocID="{67A48899-4E52-4871-B631-B09545B8510C}" presName="accentRepeatNode" presStyleLbl="solidFgAcc1" presStyleIdx="3" presStyleCnt="4"/>
      <dgm:spPr>
        <a:solidFill>
          <a:schemeClr val="lt1">
            <a:hueOff val="0"/>
            <a:satOff val="0"/>
            <a:lumOff val="0"/>
            <a:alphaOff val="0"/>
          </a:schemeClr>
        </a:solidFill>
        <a:ln>
          <a:solidFill>
            <a:srgbClr val="BBD5B5"/>
          </a:solidFill>
        </a:ln>
      </dgm:spPr>
      <dgm:t>
        <a:bodyPr/>
        <a:lstStyle/>
        <a:p/>
      </dgm:t>
    </dgm:pt>
  </dgm:ptLst>
  <dgm:cxnLst>
    <dgm:cxn modelId="{91CFB370-CEBD-47F7-A73F-D36A7C3D40A6}" srcId="{8F5CC4F2-625F-4382-8EDF-5672918E38ED}" destId="{CDD15E87-D1DD-4C9A-9724-B740E987A1AE}" srcOrd="0" destOrd="0" parTransId="{B9C1611C-0395-42E7-A185-EA47E532C065}" sibTransId="{84C72DA3-A035-40FD-917D-2FD4CD6E246F}"/>
    <dgm:cxn modelId="{45B864FB-1875-4B73-A19B-A99DE3E3A5FD}" srcId="{8F5CC4F2-625F-4382-8EDF-5672918E38ED}" destId="{5872D93E-6DE7-429C-881B-871AD3E737F4}" srcOrd="1" destOrd="0" parTransId="{23677A82-E6DC-4AD6-AC50-F67DD4B58A11}" sibTransId="{0EE02ED9-3A09-4546-AC61-3C71759A9DF2}"/>
    <dgm:cxn modelId="{06941F64-AA64-417A-8813-1CE59254DB9D}" srcId="{8F5CC4F2-625F-4382-8EDF-5672918E38ED}" destId="{949FFA36-CDB9-48E0-A65B-C35F8D952B49}" srcOrd="2" destOrd="0" parTransId="{03661DBA-EC6D-46F6-A8AC-F9791CBD0AE8}" sibTransId="{1E3BE370-66DE-495B-9A53-7C0A8F78732E}"/>
    <dgm:cxn modelId="{0400BF3A-273B-4B6B-B9A0-984092DF6A8F}" srcId="{8F5CC4F2-625F-4382-8EDF-5672918E38ED}" destId="{67A48899-4E52-4871-B631-B09545B8510C}" srcOrd="3" destOrd="0" parTransId="{8E7607C1-0AF4-4BF3-AB3D-6583B4B57DD2}" sibTransId="{2E0B6053-9CD6-44DF-B4B8-A524B5AAE44E}"/>
    <dgm:cxn modelId="{7BA55300-26C3-4D26-8245-F220C748D6A5}" type="presOf" srcId="{8F5CC4F2-625F-4382-8EDF-5672918E38ED}" destId="{0C878CB8-A073-4CC8-97FD-D126D079CCE4}" srcOrd="0" destOrd="0" presId="urn:microsoft.com/office/officeart/2008/layout/VerticalCurvedList"/>
    <dgm:cxn modelId="{7DC88EED-52FB-4958-A750-A5624E2DD0A0}" type="presParOf" srcId="{0C878CB8-A073-4CC8-97FD-D126D079CCE4}" destId="{A1F82B63-44B4-40A3-B4F3-95FA4251FE45}" srcOrd="0" destOrd="0" presId="urn:microsoft.com/office/officeart/2008/layout/VerticalCurvedList"/>
    <dgm:cxn modelId="{8BF356B0-DC44-4175-A3E8-63A6ED909F52}" type="presParOf" srcId="{A1F82B63-44B4-40A3-B4F3-95FA4251FE45}" destId="{F4E06875-4035-4EE6-BD22-F5065AE50721}" srcOrd="0" destOrd="0" presId="urn:microsoft.com/office/officeart/2008/layout/VerticalCurvedList"/>
    <dgm:cxn modelId="{F3E9CC31-CE6E-4B4E-A7F7-BA41811F8189}" type="presParOf" srcId="{F4E06875-4035-4EE6-BD22-F5065AE50721}" destId="{DBB64853-4FC0-4919-8EFD-99C5403A0776}" srcOrd="0" destOrd="0" presId="urn:microsoft.com/office/officeart/2008/layout/VerticalCurvedList"/>
    <dgm:cxn modelId="{B3028468-37C9-4B12-8A00-C20BFC8DA8F9}" type="presParOf" srcId="{F4E06875-4035-4EE6-BD22-F5065AE50721}" destId="{E0F49DE1-D520-4E62-93A7-F1B3DCA8B8F1}" srcOrd="1" destOrd="0" presId="urn:microsoft.com/office/officeart/2008/layout/VerticalCurvedList"/>
    <dgm:cxn modelId="{6A63EE27-14F4-432A-9DB4-BA4E6ED909CA}" type="presOf" srcId="{84C72DA3-A035-40FD-917D-2FD4CD6E246F}" destId="{E0F49DE1-D520-4E62-93A7-F1B3DCA8B8F1}" srcOrd="0" destOrd="0" presId="urn:microsoft.com/office/officeart/2008/layout/VerticalCurvedList"/>
    <dgm:cxn modelId="{3AC25D67-2F59-4FCE-8FAD-C5223AC5D07C}" type="presParOf" srcId="{F4E06875-4035-4EE6-BD22-F5065AE50721}" destId="{53086748-0338-40A3-8BB1-DBA1EA540113}" srcOrd="2" destOrd="0" presId="urn:microsoft.com/office/officeart/2008/layout/VerticalCurvedList"/>
    <dgm:cxn modelId="{386C1458-83F9-4643-AC43-E079EEDB9341}" type="presParOf" srcId="{F4E06875-4035-4EE6-BD22-F5065AE50721}" destId="{62CB4706-0FD1-438A-8C3D-F8C7E6C7A3CA}" srcOrd="3" destOrd="0" presId="urn:microsoft.com/office/officeart/2008/layout/VerticalCurvedList"/>
    <dgm:cxn modelId="{611E12E8-3245-40DE-B5FD-170E50B6D215}" type="presParOf" srcId="{A1F82B63-44B4-40A3-B4F3-95FA4251FE45}" destId="{CE412666-3C95-4EEE-8DC6-86F88E155CA7}" srcOrd="1" destOrd="0" presId="urn:microsoft.com/office/officeart/2008/layout/VerticalCurvedList"/>
    <dgm:cxn modelId="{BFA5976A-6D67-4A67-A5BB-6DA5995A447A}" type="presOf" srcId="{CDD15E87-D1DD-4C9A-9724-B740E987A1AE}" destId="{CE412666-3C95-4EEE-8DC6-86F88E155CA7}" srcOrd="0" destOrd="0" presId="urn:microsoft.com/office/officeart/2008/layout/VerticalCurvedList"/>
    <dgm:cxn modelId="{75E40CC5-841E-4004-B4FE-D4439F628B33}" type="presParOf" srcId="{A1F82B63-44B4-40A3-B4F3-95FA4251FE45}" destId="{7CFCC4F7-3BD0-4FF4-AAD2-C9A895F28602}" srcOrd="2" destOrd="0" presId="urn:microsoft.com/office/officeart/2008/layout/VerticalCurvedList"/>
    <dgm:cxn modelId="{3940256B-3943-44E0-8DB1-EBC3A46CC91E}" type="presParOf" srcId="{7CFCC4F7-3BD0-4FF4-AAD2-C9A895F28602}" destId="{2890E311-AB9E-41DA-8CD8-EBAA1DBBA831}" srcOrd="0" destOrd="0" presId="urn:microsoft.com/office/officeart/2008/layout/VerticalCurvedList"/>
    <dgm:cxn modelId="{E91FD7AF-14C3-4B71-AF87-3F7BDA346311}" type="presParOf" srcId="{A1F82B63-44B4-40A3-B4F3-95FA4251FE45}" destId="{B24733EA-9EF8-46E4-80C3-9358891433CF}" srcOrd="3" destOrd="0" presId="urn:microsoft.com/office/officeart/2008/layout/VerticalCurvedList"/>
    <dgm:cxn modelId="{677D5921-03B8-4651-A1F0-59534E8F7EBD}" type="presOf" srcId="{5872D93E-6DE7-429C-881B-871AD3E737F4}" destId="{B24733EA-9EF8-46E4-80C3-9358891433CF}" srcOrd="0" destOrd="0" presId="urn:microsoft.com/office/officeart/2008/layout/VerticalCurvedList"/>
    <dgm:cxn modelId="{01D795A3-24F7-4B68-A17C-ACD9C56D89E9}" type="presParOf" srcId="{A1F82B63-44B4-40A3-B4F3-95FA4251FE45}" destId="{4BA17DCA-000E-4902-8477-FEF0F972176A}" srcOrd="4" destOrd="0" presId="urn:microsoft.com/office/officeart/2008/layout/VerticalCurvedList"/>
    <dgm:cxn modelId="{72BE4B06-2DF8-497A-BD42-77092B6D932F}" type="presParOf" srcId="{4BA17DCA-000E-4902-8477-FEF0F972176A}" destId="{8804545B-CFF0-4ECF-B234-F77B6C571745}" srcOrd="0" destOrd="0" presId="urn:microsoft.com/office/officeart/2008/layout/VerticalCurvedList"/>
    <dgm:cxn modelId="{0ACAD4A8-6904-45F8-B2EF-A547678A1D3D}" type="presParOf" srcId="{A1F82B63-44B4-40A3-B4F3-95FA4251FE45}" destId="{1F35DF26-B438-4CD5-86C8-D2D540447CB3}" srcOrd="5" destOrd="0" presId="urn:microsoft.com/office/officeart/2008/layout/VerticalCurvedList"/>
    <dgm:cxn modelId="{563F0B84-FB68-4615-A0F0-545C8F8110AB}" type="presOf" srcId="{949FFA36-CDB9-48E0-A65B-C35F8D952B49}" destId="{1F35DF26-B438-4CD5-86C8-D2D540447CB3}" srcOrd="0" destOrd="0" presId="urn:microsoft.com/office/officeart/2008/layout/VerticalCurvedList"/>
    <dgm:cxn modelId="{7E790FE1-2B44-4C22-A210-F3094C366D2C}" type="presParOf" srcId="{A1F82B63-44B4-40A3-B4F3-95FA4251FE45}" destId="{B85D3469-BDED-47AC-959B-D1A6875335EC}" srcOrd="6" destOrd="0" presId="urn:microsoft.com/office/officeart/2008/layout/VerticalCurvedList"/>
    <dgm:cxn modelId="{F68389D1-2EC6-4D8D-BC5C-8F1AAE9D198C}" type="presParOf" srcId="{B85D3469-BDED-47AC-959B-D1A6875335EC}" destId="{D90654E4-146B-48AE-A815-D6ED94CAE101}" srcOrd="0" destOrd="0" presId="urn:microsoft.com/office/officeart/2008/layout/VerticalCurvedList"/>
    <dgm:cxn modelId="{BD241380-3175-448D-8F3E-9E62F66ED58C}" type="presParOf" srcId="{A1F82B63-44B4-40A3-B4F3-95FA4251FE45}" destId="{BCFCEBAF-5B80-47AE-9F1F-387C1B5AE917}" srcOrd="7" destOrd="0" presId="urn:microsoft.com/office/officeart/2008/layout/VerticalCurvedList"/>
    <dgm:cxn modelId="{D7215D84-B7EE-4388-B030-6BA8D5C80D84}" type="presOf" srcId="{67A48899-4E52-4871-B631-B09545B8510C}" destId="{BCFCEBAF-5B80-47AE-9F1F-387C1B5AE917}" srcOrd="0" destOrd="0" presId="urn:microsoft.com/office/officeart/2008/layout/VerticalCurvedList"/>
    <dgm:cxn modelId="{245A1060-1450-44AC-AF8B-B26D2FD0A37B}" type="presParOf" srcId="{A1F82B63-44B4-40A3-B4F3-95FA4251FE45}" destId="{6EF0FE9A-BA53-4275-9E75-9DD2C5CD7885}" srcOrd="8" destOrd="0" presId="urn:microsoft.com/office/officeart/2008/layout/VerticalCurvedList"/>
    <dgm:cxn modelId="{C9A536AC-4C18-4AAF-B763-32A0B90FE24C}" type="presParOf" srcId="{6EF0FE9A-BA53-4275-9E75-9DD2C5CD7885}" destId="{AA3B43E0-B0D9-4FCD-B405-B14936233F79}"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4CDBA5B-8440-41D8-8DB0-6387948F7A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0A3C0F-4047-4046-80E1-3F8BB999D3A1}" type="parTrans" cxnId="{A30AEFEC-E3AB-4EB7-A51A-770D2B01141A}">
      <dgm:prSet/>
      <dgm:spPr/>
      <dgm:t>
        <a:bodyPr/>
        <a:lstStyle/>
        <a:p>
          <a:endParaRPr lang="en-US"/>
        </a:p>
      </dgm:t>
    </dgm:pt>
    <dgm:pt modelId="{2FEBB54F-D1D4-4140-B557-A1C2721141E5}">
      <dgm:prSet custT="1"/>
      <dgm:spPr>
        <a:solidFill>
          <a:srgbClr val="BFD3E4"/>
        </a:solidFill>
        <a:ln w="12700">
          <a:solidFill>
            <a:prstClr val="black"/>
          </a:solidFill>
        </a:ln>
      </dgm:spPr>
      <dgm:t>
        <a:bodyPr/>
        <a:lstStyle/>
        <a:p>
          <a:pPr algn="ctr"/>
          <a:r>
            <a:rPr lang="en-US" sz="2000">
              <a:solidFill>
                <a:schemeClr val="tx1"/>
              </a:solidFill>
              <a:latin typeface="Arial" panose="020b0604020202020204" pitchFamily="34" charset="0"/>
              <a:cs typeface="Arial" panose="020b0604020202020204" pitchFamily="34" charset="0"/>
            </a:rPr>
            <a:t>“The purpose of the [Open Records Act] is to </a:t>
          </a:r>
          <a:r>
            <a:rPr lang="en-US" sz="2000" b="1">
              <a:solidFill>
                <a:schemeClr val="tx1"/>
              </a:solidFill>
              <a:latin typeface="Arial" panose="020b0604020202020204" pitchFamily="34" charset="0"/>
              <a:cs typeface="Arial" panose="020b0604020202020204" pitchFamily="34" charset="0"/>
            </a:rPr>
            <a:t>open the doors of government to public scrutiny</a:t>
          </a:r>
          <a:r>
            <a:rPr lang="en-US" sz="2000">
              <a:solidFill>
                <a:schemeClr val="tx1"/>
              </a:solidFill>
              <a:latin typeface="Arial" panose="020b0604020202020204" pitchFamily="34" charset="0"/>
              <a:cs typeface="Arial" panose="020b0604020202020204" pitchFamily="34" charset="0"/>
            </a:rPr>
            <a:t> and to </a:t>
          </a:r>
          <a:r>
            <a:rPr lang="en-US" sz="2000" b="1">
              <a:solidFill>
                <a:schemeClr val="tx1"/>
              </a:solidFill>
              <a:latin typeface="Arial" panose="020b0604020202020204" pitchFamily="34" charset="0"/>
              <a:cs typeface="Arial" panose="020b0604020202020204" pitchFamily="34" charset="0"/>
            </a:rPr>
            <a:t>prevent government from secreting its decision-making activities from the public</a:t>
          </a:r>
          <a:r>
            <a:rPr lang="en-US" sz="2000">
              <a:solidFill>
                <a:schemeClr val="tx1"/>
              </a:solidFill>
              <a:latin typeface="Arial" panose="020b0604020202020204" pitchFamily="34" charset="0"/>
              <a:cs typeface="Arial" panose="020b0604020202020204" pitchFamily="34" charset="0"/>
            </a:rPr>
            <a:t>, on whose behalf it is its duty to act.”</a:t>
          </a:r>
        </a:p>
      </dgm:t>
    </dgm:pt>
    <dgm:pt modelId="{40FC77CA-E2A6-4599-BE12-8995F62E602F}" type="sibTrans" cxnId="{A30AEFEC-E3AB-4EB7-A51A-770D2B01141A}">
      <dgm:prSet/>
      <dgm:spPr/>
      <dgm:t>
        <a:bodyPr/>
        <a:lstStyle/>
        <a:p>
          <a:endParaRPr lang="en-US"/>
        </a:p>
      </dgm:t>
    </dgm:pt>
    <dgm:pt modelId="{F5DAE3D5-24A6-4BB5-AB98-004DC410E81E}" type="pres">
      <dgm:prSet presAssocID="{C4CDBA5B-8440-41D8-8DB0-6387948F7A38}" presName="linear">
        <dgm:presLayoutVars>
          <dgm:animLvl val="lvl"/>
          <dgm:resizeHandles val="exact"/>
        </dgm:presLayoutVars>
      </dgm:prSet>
      <dgm:spPr/>
      <dgm:t>
        <a:bodyPr/>
        <a:lstStyle/>
        <a:p/>
      </dgm:t>
    </dgm:pt>
    <dgm:pt modelId="{FE76AB8C-17E2-4B84-B58A-3635463C6778}" type="pres">
      <dgm:prSet presAssocID="{2FEBB54F-D1D4-4140-B557-A1C2721141E5}" presName="parentText" presStyleLbl="node1" presStyleCnt="1" custLinFactNeighborY="-43376">
        <dgm:presLayoutVars>
          <dgm:chMax val="0"/>
          <dgm:bulletEnabled val="1"/>
        </dgm:presLayoutVars>
      </dgm:prSet>
      <dgm:spPr/>
      <dgm:t>
        <a:bodyPr/>
        <a:lstStyle/>
        <a:p/>
      </dgm:t>
    </dgm:pt>
  </dgm:ptLst>
  <dgm:cxnLst>
    <dgm:cxn modelId="{A30AEFEC-E3AB-4EB7-A51A-770D2B01141A}" srcId="{C4CDBA5B-8440-41D8-8DB0-6387948F7A38}" destId="{2FEBB54F-D1D4-4140-B557-A1C2721141E5}" srcOrd="0" destOrd="0" parTransId="{6F0A3C0F-4047-4046-80E1-3F8BB999D3A1}" sibTransId="{40FC77CA-E2A6-4599-BE12-8995F62E602F}"/>
    <dgm:cxn modelId="{EADB3505-16ED-4DEC-BA13-7C0876D8E19B}" type="presOf" srcId="{C4CDBA5B-8440-41D8-8DB0-6387948F7A38}" destId="{F5DAE3D5-24A6-4BB5-AB98-004DC410E81E}" srcOrd="0" destOrd="0" presId="urn:microsoft.com/office/officeart/2005/8/layout/vList2"/>
    <dgm:cxn modelId="{2A975FC3-B768-4A18-BF1D-FDCBCECDFBD8}" type="presParOf" srcId="{F5DAE3D5-24A6-4BB5-AB98-004DC410E81E}" destId="{FE76AB8C-17E2-4B84-B58A-3635463C6778}" srcOrd="0" destOrd="0" presId="urn:microsoft.com/office/officeart/2005/8/layout/vList2"/>
    <dgm:cxn modelId="{1A3BEC7D-20FD-42B0-9984-5833FAF775A0}" type="presOf" srcId="{2FEBB54F-D1D4-4140-B557-A1C2721141E5}" destId="{FE76AB8C-17E2-4B84-B58A-3635463C6778}" srcOrd="0" destOrd="0" presId="urn:microsoft.com/office/officeart/2005/8/layout/vList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4" name=""/>
      <dsp:cNvGrpSpPr/>
    </dsp:nvGrpSpPr>
    <dsp:grpSpPr/>
    <dsp:sp modelId="{5682C3D1-E380-40C9-B27B-FC43B261587D}">
      <dsp:nvSpPr>
        <dsp:cNvPr id="5" name=""/>
        <dsp:cNvSpPr/>
      </dsp:nvSpPr>
      <dsp:spPr>
        <a:xfrm>
          <a:off x="0" y="347020"/>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42EFF7C2-E8F8-49B0-9679-A118707AD1E5}">
      <dsp:nvSpPr>
        <dsp:cNvPr id="6" name=""/>
        <dsp:cNvSpPr/>
      </dsp:nvSpPr>
      <dsp:spPr>
        <a:xfrm>
          <a:off x="327501" y="7539"/>
          <a:ext cx="6550032" cy="678960"/>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Open Meetings Overview</a:t>
          </a:r>
        </a:p>
      </dsp:txBody>
      <dsp:txXfrm>
        <a:off x="360645" y="40683"/>
        <a:ext cx="6483744" cy="612672"/>
      </dsp:txXfrm>
    </dsp:sp>
    <dsp:sp modelId="{502C46E5-19A7-4A4E-B580-317B5159A398}">
      <dsp:nvSpPr>
        <dsp:cNvPr id="7" name=""/>
        <dsp:cNvSpPr/>
      </dsp:nvSpPr>
      <dsp:spPr>
        <a:xfrm>
          <a:off x="0" y="1390300"/>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D16FC620-0625-46A8-A647-EE3665D854A9}">
      <dsp:nvSpPr>
        <dsp:cNvPr id="8" name=""/>
        <dsp:cNvSpPr/>
      </dsp:nvSpPr>
      <dsp:spPr>
        <a:xfrm>
          <a:off x="327501" y="1050819"/>
          <a:ext cx="6550032" cy="678960"/>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Closed Sessions Overview </a:t>
          </a:r>
        </a:p>
      </dsp:txBody>
      <dsp:txXfrm>
        <a:off x="360645" y="1083963"/>
        <a:ext cx="6483744" cy="612672"/>
      </dsp:txXfrm>
    </dsp:sp>
    <dsp:sp modelId="{61E1022A-B91B-4E01-BF32-85E72595B6DB}">
      <dsp:nvSpPr>
        <dsp:cNvPr id="9" name=""/>
        <dsp:cNvSpPr/>
      </dsp:nvSpPr>
      <dsp:spPr>
        <a:xfrm>
          <a:off x="0" y="2466674"/>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52D0EE2F-ED00-4E3E-B801-DC07606C8AAC}">
      <dsp:nvSpPr>
        <dsp:cNvPr id="10" name=""/>
        <dsp:cNvSpPr/>
      </dsp:nvSpPr>
      <dsp:spPr>
        <a:xfrm>
          <a:off x="327501" y="2094100"/>
          <a:ext cx="6550032" cy="678960"/>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Open Records Overview</a:t>
          </a:r>
        </a:p>
      </dsp:txBody>
      <dsp:txXfrm>
        <a:off x="360645" y="2127244"/>
        <a:ext cx="6483744" cy="612672"/>
      </dsp:txXfrm>
    </dsp:sp>
    <dsp:sp modelId="{386724EE-0746-4F68-A7A6-EF25CA040DDD}">
      <dsp:nvSpPr>
        <dsp:cNvPr id="11" name=""/>
        <dsp:cNvSpPr/>
      </dsp:nvSpPr>
      <dsp:spPr>
        <a:xfrm>
          <a:off x="0" y="3476860"/>
          <a:ext cx="6879221"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63F59E22-D21C-4359-810D-A539AEAEE947}">
      <dsp:nvSpPr>
        <dsp:cNvPr id="12" name=""/>
        <dsp:cNvSpPr/>
      </dsp:nvSpPr>
      <dsp:spPr>
        <a:xfrm>
          <a:off x="327501" y="3137380"/>
          <a:ext cx="6550032" cy="678960"/>
        </a:xfrm>
        <a:prstGeom prst="round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013" tIns="0" rIns="182013"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Additional Considerations</a:t>
          </a:r>
        </a:p>
      </dsp:txBody>
      <dsp:txXfrm>
        <a:off x="360645" y="3170524"/>
        <a:ext cx="6483744" cy="612672"/>
      </dsp:txXfrm>
    </dsp:sp>
  </dsp:spTree>
</dsp:drawing>
</file>

<file path=ppt\diagrams\drawing1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9955D1B0-DAD5-4CBC-8265-E0730641764D}">
      <dsp:nvSpPr>
        <dsp:cNvPr id="6" name=""/>
        <dsp:cNvSpPr/>
      </dsp:nvSpPr>
      <dsp:spPr>
        <a:xfrm>
          <a:off x="923321" y="2818"/>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Contracts</a:t>
          </a:r>
        </a:p>
      </dsp:txBody>
      <dsp:txXfrm>
        <a:off x="923321" y="2818"/>
        <a:ext cx="3132006" cy="713660"/>
      </dsp:txXfrm>
    </dsp:sp>
    <dsp:sp modelId="{CC9DE6D0-D1AA-4395-9861-9A04B897E8CF}">
      <dsp:nvSpPr>
        <dsp:cNvPr id="7" name=""/>
        <dsp:cNvSpPr/>
      </dsp:nvSpPr>
      <dsp:spPr>
        <a:xfrm>
          <a:off x="4174271" y="2818"/>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Policies / Handbooks</a:t>
          </a:r>
        </a:p>
      </dsp:txBody>
      <dsp:txXfrm>
        <a:off x="4174271" y="2818"/>
        <a:ext cx="3132006" cy="713660"/>
      </dsp:txXfrm>
    </dsp:sp>
    <dsp:sp modelId="{7448DD96-231B-47E8-A904-C9B2F1E895DD}">
      <dsp:nvSpPr>
        <dsp:cNvPr id="8" name=""/>
        <dsp:cNvSpPr/>
      </dsp:nvSpPr>
      <dsp:spPr>
        <a:xfrm>
          <a:off x="923321" y="835422"/>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Payments / Invoices</a:t>
          </a:r>
        </a:p>
      </dsp:txBody>
      <dsp:txXfrm>
        <a:off x="923321" y="835422"/>
        <a:ext cx="3132006" cy="713660"/>
      </dsp:txXfrm>
    </dsp:sp>
    <dsp:sp modelId="{4821BBE7-321F-40D8-A8DD-440FEED8C93F}">
      <dsp:nvSpPr>
        <dsp:cNvPr id="9" name=""/>
        <dsp:cNvSpPr/>
      </dsp:nvSpPr>
      <dsp:spPr>
        <a:xfrm>
          <a:off x="4174271" y="835422"/>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Records on Investment of Public Funds</a:t>
          </a:r>
        </a:p>
      </dsp:txBody>
      <dsp:txXfrm>
        <a:off x="4174271" y="835422"/>
        <a:ext cx="3132006" cy="713660"/>
      </dsp:txXfrm>
    </dsp:sp>
    <dsp:sp modelId="{F6E0107B-C62A-4C91-B46F-A0172B00937C}">
      <dsp:nvSpPr>
        <dsp:cNvPr id="10" name=""/>
        <dsp:cNvSpPr/>
      </dsp:nvSpPr>
      <dsp:spPr>
        <a:xfrm>
          <a:off x="923321" y="1668026"/>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Construction /</a:t>
          </a:r>
          <a:br>
            <a:rPr lang="en-US" sz="2000" kern="1200">
              <a:solidFill>
                <a:schemeClr val="tx1"/>
              </a:solidFill>
              <a:latin typeface="Arial" panose="020b0604020202020204" pitchFamily="34" charset="0"/>
              <a:cs typeface="Arial" panose="020b0604020202020204" pitchFamily="34" charset="0"/>
            </a:rPr>
          </a:br>
          <a:r>
            <a:rPr lang="en-US" sz="2000" kern="1200">
              <a:solidFill>
                <a:schemeClr val="tx1"/>
              </a:solidFill>
              <a:latin typeface="Arial" panose="020b0604020202020204" pitchFamily="34" charset="0"/>
              <a:cs typeface="Arial" panose="020b0604020202020204" pitchFamily="34" charset="0"/>
            </a:rPr>
            <a:t>Bid documents</a:t>
          </a:r>
        </a:p>
      </dsp:txBody>
      <dsp:txXfrm>
        <a:off x="923321" y="1668026"/>
        <a:ext cx="3132006" cy="713660"/>
      </dsp:txXfrm>
    </dsp:sp>
    <dsp:sp modelId="{ED1B38C2-C377-4308-B526-32E795455820}">
      <dsp:nvSpPr>
        <dsp:cNvPr id="11" name=""/>
        <dsp:cNvSpPr/>
      </dsp:nvSpPr>
      <dsp:spPr>
        <a:xfrm>
          <a:off x="4174271" y="1668026"/>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Committee Reports</a:t>
          </a:r>
        </a:p>
      </dsp:txBody>
      <dsp:txXfrm>
        <a:off x="4174271" y="1668026"/>
        <a:ext cx="3132006" cy="713660"/>
      </dsp:txXfrm>
    </dsp:sp>
    <dsp:sp modelId="{90305B97-9435-4B36-8692-1CE31E0F4290}">
      <dsp:nvSpPr>
        <dsp:cNvPr id="12" name=""/>
        <dsp:cNvSpPr/>
      </dsp:nvSpPr>
      <dsp:spPr>
        <a:xfrm>
          <a:off x="923321" y="2500630"/>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Internal Meeting Agendas</a:t>
          </a:r>
        </a:p>
      </dsp:txBody>
      <dsp:txXfrm>
        <a:off x="923321" y="2500630"/>
        <a:ext cx="3132006" cy="713660"/>
      </dsp:txXfrm>
    </dsp:sp>
    <dsp:sp modelId="{7772BD6F-7D5D-4AE0-A3BF-7B8BA78EFDF5}">
      <dsp:nvSpPr>
        <dsp:cNvPr id="13" name=""/>
        <dsp:cNvSpPr/>
      </dsp:nvSpPr>
      <dsp:spPr>
        <a:xfrm>
          <a:off x="4174271" y="2500630"/>
          <a:ext cx="3132006"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Anything Listed on Website</a:t>
          </a:r>
        </a:p>
      </dsp:txBody>
      <dsp:txXfrm>
        <a:off x="4174271" y="2500630"/>
        <a:ext cx="3132006" cy="713660"/>
      </dsp:txXfrm>
    </dsp:sp>
    <dsp:sp modelId="{E5136E52-57F7-4C3B-B73A-6F84DD77800A}">
      <dsp:nvSpPr>
        <dsp:cNvPr id="14" name=""/>
        <dsp:cNvSpPr/>
      </dsp:nvSpPr>
      <dsp:spPr>
        <a:xfrm>
          <a:off x="940681" y="3333234"/>
          <a:ext cx="6348237" cy="713660"/>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Electronic correspondence on </a:t>
          </a:r>
          <a:r>
            <a:rPr lang="en-US" sz="2000" b="1" kern="1200">
              <a:solidFill>
                <a:schemeClr val="tx1"/>
              </a:solidFill>
              <a:latin typeface="Arial" panose="020b0604020202020204" pitchFamily="34" charset="0"/>
              <a:cs typeface="Arial" panose="020b0604020202020204" pitchFamily="34" charset="0"/>
            </a:rPr>
            <a:t>government business </a:t>
          </a:r>
          <a:r>
            <a:rPr lang="en-US" sz="2000" kern="1200">
              <a:solidFill>
                <a:schemeClr val="tx1"/>
              </a:solidFill>
              <a:latin typeface="Arial" panose="020b0604020202020204" pitchFamily="34" charset="0"/>
              <a:cs typeface="Arial" panose="020b0604020202020204" pitchFamily="34" charset="0"/>
            </a:rPr>
            <a:t>that does not contain confidential information</a:t>
          </a:r>
        </a:p>
      </dsp:txBody>
      <dsp:txXfrm>
        <a:off x="940681" y="3333234"/>
        <a:ext cx="6348237" cy="713660"/>
      </dsp:txXfrm>
    </dsp:sp>
  </dsp:spTree>
</dsp:drawing>
</file>

<file path=ppt\diagrams\drawing1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6" name=""/>
      <dsp:cNvGrpSpPr/>
    </dsp:nvGrpSpPr>
    <dsp:grpSpPr/>
    <dsp:sp modelId="{C2FBC6B4-1315-4CC6-BD9B-8611FFDDD7E1}">
      <dsp:nvSpPr>
        <dsp:cNvPr id="7" name=""/>
        <dsp:cNvSpPr/>
      </dsp:nvSpPr>
      <dsp:spPr>
        <a:xfrm>
          <a:off x="-3528221" y="-542330"/>
          <a:ext cx="4206348" cy="4206348"/>
        </a:xfrm>
        <a:prstGeom prst="blockArc">
          <a:avLst>
            <a:gd name="adj1" fmla="val 18900000"/>
            <a:gd name="adj2" fmla="val 2700000"/>
            <a:gd name="adj3" fmla="val 51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F2F7478A-D8B6-4AE7-9F50-7366B96A811C}">
      <dsp:nvSpPr>
        <dsp:cNvPr id="8" name=""/>
        <dsp:cNvSpPr/>
      </dsp:nvSpPr>
      <dsp:spPr>
        <a:xfrm>
          <a:off x="436065" y="312168"/>
          <a:ext cx="6686409" cy="624337"/>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5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Chapter 22 silent as to time for response</a:t>
          </a:r>
        </a:p>
      </dsp:txBody>
      <dsp:txXfrm>
        <a:off x="436065" y="312168"/>
        <a:ext cx="6686409" cy="624337"/>
      </dsp:txXfrm>
    </dsp:sp>
    <dsp:sp modelId="{BEDE8091-E223-414F-A7C6-9CA4CA655628}">
      <dsp:nvSpPr>
        <dsp:cNvPr id="9" name=""/>
        <dsp:cNvSpPr/>
      </dsp:nvSpPr>
      <dsp:spPr>
        <a:xfrm>
          <a:off x="45854" y="234126"/>
          <a:ext cx="780422" cy="780422"/>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A0BFDD33-4580-48A9-9BBF-D70A36E2A1FE}">
      <dsp:nvSpPr>
        <dsp:cNvPr id="10" name=""/>
        <dsp:cNvSpPr/>
      </dsp:nvSpPr>
      <dsp:spPr>
        <a:xfrm>
          <a:off x="663012" y="1248675"/>
          <a:ext cx="6459462" cy="624337"/>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5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Should endeavor to promptly respond</a:t>
          </a:r>
        </a:p>
      </dsp:txBody>
      <dsp:txXfrm>
        <a:off x="663012" y="1248675"/>
        <a:ext cx="6459462" cy="624337"/>
      </dsp:txXfrm>
    </dsp:sp>
    <dsp:sp modelId="{0E219AF1-F0BE-452D-A746-2E48B2F43953}">
      <dsp:nvSpPr>
        <dsp:cNvPr id="11" name=""/>
        <dsp:cNvSpPr/>
      </dsp:nvSpPr>
      <dsp:spPr>
        <a:xfrm>
          <a:off x="272801" y="1170633"/>
          <a:ext cx="780422" cy="780422"/>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502A7745-DA7A-410B-B79C-BD1269C0B901}">
      <dsp:nvSpPr>
        <dsp:cNvPr id="12" name=""/>
        <dsp:cNvSpPr/>
      </dsp:nvSpPr>
      <dsp:spPr>
        <a:xfrm>
          <a:off x="436065" y="2185181"/>
          <a:ext cx="6686409" cy="624337"/>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5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Initial response to request may be acknowledgment of request and estimate of fees </a:t>
          </a:r>
        </a:p>
      </dsp:txBody>
      <dsp:txXfrm>
        <a:off x="436065" y="2185181"/>
        <a:ext cx="6686409" cy="624337"/>
      </dsp:txXfrm>
    </dsp:sp>
    <dsp:sp modelId="{3A5BEC3D-7F03-4486-8C82-2EFB098A0360}">
      <dsp:nvSpPr>
        <dsp:cNvPr id="13" name=""/>
        <dsp:cNvSpPr/>
      </dsp:nvSpPr>
      <dsp:spPr>
        <a:xfrm>
          <a:off x="45854" y="2107139"/>
          <a:ext cx="780422" cy="780422"/>
        </a:xfrm>
        <a:prstGeom prst="ellipse">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63F6B9CC-0D99-4241-8E80-AEF907EDF136}">
      <dsp:nvSpPr>
        <dsp:cNvPr id="6" name=""/>
        <dsp:cNvSpPr/>
      </dsp:nvSpPr>
      <dsp:spPr>
        <a:xfrm>
          <a:off x="-4578171" y="-701950"/>
          <a:ext cx="5453614" cy="5453614"/>
        </a:xfrm>
        <a:prstGeom prst="blockArc">
          <a:avLst>
            <a:gd name="adj1" fmla="val 18900000"/>
            <a:gd name="adj2" fmla="val 2700000"/>
            <a:gd name="adj3" fmla="val 3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B31BF281-B739-47D9-9FE0-559F0FC73BD1}">
      <dsp:nvSpPr>
        <dsp:cNvPr id="7" name=""/>
        <dsp:cNvSpPr/>
      </dsp:nvSpPr>
      <dsp:spPr>
        <a:xfrm>
          <a:off x="326927" y="240936"/>
          <a:ext cx="7847712" cy="426353"/>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418"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Student Records–22.7(1)</a:t>
          </a:r>
          <a:endParaRPr lang="en-US" sz="2000" kern="1200">
            <a:solidFill>
              <a:schemeClr val="tx1"/>
            </a:solidFill>
            <a:latin typeface="Arial" panose="020b0604020202020204" pitchFamily="34" charset="0"/>
            <a:cs typeface="Arial" panose="020b0604020202020204" pitchFamily="34" charset="0"/>
          </a:endParaRPr>
        </a:p>
      </dsp:txBody>
      <dsp:txXfrm>
        <a:off x="326927" y="240936"/>
        <a:ext cx="7847712" cy="426353"/>
      </dsp:txXfrm>
    </dsp:sp>
    <dsp:sp modelId="{3BC5528F-FC01-43B0-8199-580D4736C814}">
      <dsp:nvSpPr>
        <dsp:cNvPr id="8" name=""/>
        <dsp:cNvSpPr/>
      </dsp:nvSpPr>
      <dsp:spPr>
        <a:xfrm>
          <a:off x="60455" y="159963"/>
          <a:ext cx="532942" cy="532942"/>
        </a:xfrm>
        <a:prstGeom prst="ellipse">
          <a:avLst/>
        </a:prstGeom>
        <a:solidFill>
          <a:schemeClr val="lt1">
            <a:hueOff val="0"/>
            <a:satOff val="0"/>
            <a:lumOff val="0"/>
            <a:alphaOff val="0"/>
          </a:schemeClr>
        </a:solidFill>
        <a:ln w="12700" cap="flat" cmpd="sng" algn="ctr">
          <a:solidFill>
            <a:srgbClr val="BFD3E4"/>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3FBB9F3A-57FA-4982-9291-8F17556C2DBF}">
      <dsp:nvSpPr>
        <dsp:cNvPr id="9" name=""/>
        <dsp:cNvSpPr/>
      </dsp:nvSpPr>
      <dsp:spPr>
        <a:xfrm>
          <a:off x="677632" y="852707"/>
          <a:ext cx="7497006" cy="426353"/>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4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Work Product of an attorney related to litigation or claim – 22.7(4)</a:t>
          </a:r>
          <a:endParaRPr lang="en-US" sz="2000" kern="1200">
            <a:solidFill>
              <a:schemeClr val="tx1"/>
            </a:solidFill>
            <a:latin typeface="Arial" panose="020b0604020202020204" pitchFamily="34" charset="0"/>
            <a:cs typeface="Arial" panose="020b0604020202020204" pitchFamily="34" charset="0"/>
          </a:endParaRPr>
        </a:p>
      </dsp:txBody>
      <dsp:txXfrm>
        <a:off x="677632" y="852707"/>
        <a:ext cx="7497006" cy="426353"/>
      </dsp:txXfrm>
    </dsp:sp>
    <dsp:sp modelId="{A83A2A73-A4CC-4FC9-8425-FBB7E3AD7C8B}">
      <dsp:nvSpPr>
        <dsp:cNvPr id="10" name=""/>
        <dsp:cNvSpPr/>
      </dsp:nvSpPr>
      <dsp:spPr>
        <a:xfrm>
          <a:off x="411161" y="799413"/>
          <a:ext cx="532942" cy="5329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398E3AC7-1336-40A1-8ACA-D282770AF485}">
      <dsp:nvSpPr>
        <dsp:cNvPr id="11" name=""/>
        <dsp:cNvSpPr/>
      </dsp:nvSpPr>
      <dsp:spPr>
        <a:xfrm>
          <a:off x="838000" y="1492157"/>
          <a:ext cx="7336638" cy="4263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41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tx1"/>
              </a:solidFill>
              <a:effectLst/>
              <a:latin typeface="Arial" panose="020b0604020202020204" pitchFamily="34" charset="0"/>
              <a:ea typeface="Calibri" panose="020f0502020204030204" pitchFamily="34" charset="0"/>
              <a:cs typeface="Arial" panose="020b0604020202020204" pitchFamily="34" charset="0"/>
            </a:rPr>
            <a:t>Peace officers’ investigative reports – 22.7(5) </a:t>
          </a:r>
          <a:endParaRPr lang="en-US" sz="2300" kern="1200">
            <a:solidFill>
              <a:schemeClr val="tx1"/>
            </a:solidFill>
            <a:latin typeface="Arial" panose="020b0604020202020204" pitchFamily="34" charset="0"/>
            <a:cs typeface="Arial" panose="020b0604020202020204" pitchFamily="34" charset="0"/>
          </a:endParaRPr>
        </a:p>
      </dsp:txBody>
      <dsp:txXfrm>
        <a:off x="838000" y="1492157"/>
        <a:ext cx="7336638" cy="426353"/>
      </dsp:txXfrm>
    </dsp:sp>
    <dsp:sp modelId="{BD7D977F-957F-413E-854E-42C0BFDC3E3B}">
      <dsp:nvSpPr>
        <dsp:cNvPr id="12" name=""/>
        <dsp:cNvSpPr/>
      </dsp:nvSpPr>
      <dsp:spPr>
        <a:xfrm>
          <a:off x="571529" y="1438863"/>
          <a:ext cx="532942" cy="5329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0E29CA47-1AAF-42BD-B928-1C16913F59E5}">
      <dsp:nvSpPr>
        <dsp:cNvPr id="13" name=""/>
        <dsp:cNvSpPr/>
      </dsp:nvSpPr>
      <dsp:spPr>
        <a:xfrm>
          <a:off x="838000" y="2131201"/>
          <a:ext cx="7336638" cy="426353"/>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418"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a:solidFill>
                <a:schemeClr val="tx1"/>
              </a:solidFill>
              <a:latin typeface="Arial" panose="020b0604020202020204" pitchFamily="34" charset="0"/>
              <a:cs typeface="Arial" panose="020b0604020202020204" pitchFamily="34" charset="0"/>
            </a:rPr>
            <a:t>Property appraisals before purchase agreement for public purposes – 22.7(7)</a:t>
          </a:r>
        </a:p>
      </dsp:txBody>
      <dsp:txXfrm>
        <a:off x="838000" y="2131201"/>
        <a:ext cx="7336638" cy="426353"/>
      </dsp:txXfrm>
    </dsp:sp>
    <dsp:sp modelId="{59A7BCC0-47A9-40CF-B79F-2F25B869EEC7}">
      <dsp:nvSpPr>
        <dsp:cNvPr id="14" name=""/>
        <dsp:cNvSpPr/>
      </dsp:nvSpPr>
      <dsp:spPr>
        <a:xfrm>
          <a:off x="571529" y="2077907"/>
          <a:ext cx="532942" cy="5329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5256B7D6-37ED-47BB-B512-31B1851B8BDA}">
      <dsp:nvSpPr>
        <dsp:cNvPr id="15" name=""/>
        <dsp:cNvSpPr/>
      </dsp:nvSpPr>
      <dsp:spPr>
        <a:xfrm>
          <a:off x="677632" y="2770651"/>
          <a:ext cx="7497006" cy="426353"/>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4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Personnel records (portions) – 22.7(11)</a:t>
          </a:r>
        </a:p>
      </dsp:txBody>
      <dsp:txXfrm>
        <a:off x="677632" y="2770651"/>
        <a:ext cx="7497006" cy="426353"/>
      </dsp:txXfrm>
    </dsp:sp>
    <dsp:sp modelId="{5F7F31EE-67F0-44CB-A760-DFF12A7C10C2}">
      <dsp:nvSpPr>
        <dsp:cNvPr id="16" name=""/>
        <dsp:cNvSpPr/>
      </dsp:nvSpPr>
      <dsp:spPr>
        <a:xfrm>
          <a:off x="411161" y="2717357"/>
          <a:ext cx="532942" cy="532942"/>
        </a:xfrm>
        <a:prstGeom prst="ellipse">
          <a:avLst/>
        </a:prstGeom>
        <a:solidFill>
          <a:schemeClr val="lt1">
            <a:hueOff val="0"/>
            <a:satOff val="0"/>
            <a:lumOff val="0"/>
            <a:alphaOff val="0"/>
          </a:schemeClr>
        </a:solidFill>
        <a:ln w="12700" cap="flat" cmpd="sng" algn="ctr">
          <a:solidFill>
            <a:srgbClr val="BFD3E4"/>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9C04D1A9-EA82-453C-AB33-9B64DF4F34C6}">
      <dsp:nvSpPr>
        <dsp:cNvPr id="17" name=""/>
        <dsp:cNvSpPr/>
      </dsp:nvSpPr>
      <dsp:spPr>
        <a:xfrm>
          <a:off x="326927" y="3410101"/>
          <a:ext cx="7847712" cy="4263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841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Communications not required by law made by people outside of government– 22.7(18)</a:t>
          </a:r>
        </a:p>
      </dsp:txBody>
      <dsp:txXfrm>
        <a:off x="326927" y="3410101"/>
        <a:ext cx="7847712" cy="426353"/>
      </dsp:txXfrm>
    </dsp:sp>
    <dsp:sp modelId="{F3F5F406-61DC-40A5-BA83-B5F2128B28E0}">
      <dsp:nvSpPr>
        <dsp:cNvPr id="18" name=""/>
        <dsp:cNvSpPr/>
      </dsp:nvSpPr>
      <dsp:spPr>
        <a:xfrm>
          <a:off x="60455" y="3356807"/>
          <a:ext cx="532942" cy="5329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7" name=""/>
      <dsp:cNvGrpSpPr/>
    </dsp:nvGrpSpPr>
    <dsp:grpSpPr/>
    <dsp:sp modelId="{AD47DC2F-17C8-4C50-A81C-86CF958D840F}">
      <dsp:nvSpPr>
        <dsp:cNvPr id="8" name=""/>
        <dsp:cNvSpPr/>
      </dsp:nvSpPr>
      <dsp:spPr>
        <a:xfrm>
          <a:off x="-4578171" y="-701950"/>
          <a:ext cx="5453614" cy="5453614"/>
        </a:xfrm>
        <a:prstGeom prst="blockArc">
          <a:avLst>
            <a:gd name="adj1" fmla="val 18900000"/>
            <a:gd name="adj2" fmla="val 2700000"/>
            <a:gd name="adj3" fmla="val 3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4D0075C5-44A9-41AB-95E2-8B86E79AF86B}">
      <dsp:nvSpPr>
        <dsp:cNvPr id="9" name=""/>
        <dsp:cNvSpPr/>
      </dsp:nvSpPr>
      <dsp:spPr>
        <a:xfrm>
          <a:off x="563025" y="508194"/>
          <a:ext cx="7611613" cy="652109"/>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289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Do the requested records exist?</a:t>
          </a:r>
        </a:p>
      </dsp:txBody>
      <dsp:txXfrm>
        <a:off x="563025" y="508194"/>
        <a:ext cx="7611613" cy="652109"/>
      </dsp:txXfrm>
    </dsp:sp>
    <dsp:sp modelId="{75FBB03A-46AD-47B7-899D-6060BD037666}">
      <dsp:nvSpPr>
        <dsp:cNvPr id="10" name=""/>
        <dsp:cNvSpPr/>
      </dsp:nvSpPr>
      <dsp:spPr>
        <a:xfrm>
          <a:off x="197761" y="423382"/>
          <a:ext cx="730527" cy="773120"/>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257B472B-14FD-43A7-94D6-E4B067DF8CC8}">
      <dsp:nvSpPr>
        <dsp:cNvPr id="11" name=""/>
        <dsp:cNvSpPr/>
      </dsp:nvSpPr>
      <dsp:spPr>
        <a:xfrm>
          <a:off x="857439" y="1675613"/>
          <a:ext cx="7317199" cy="698486"/>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289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Are they confidential under Chapter 22?</a:t>
          </a:r>
        </a:p>
      </dsp:txBody>
      <dsp:txXfrm>
        <a:off x="857439" y="1675613"/>
        <a:ext cx="7317199" cy="698486"/>
      </dsp:txXfrm>
    </dsp:sp>
    <dsp:sp modelId="{A21A7CCE-E44B-4E91-8C1B-47069E3E6DF4}">
      <dsp:nvSpPr>
        <dsp:cNvPr id="12" name=""/>
        <dsp:cNvSpPr/>
      </dsp:nvSpPr>
      <dsp:spPr>
        <a:xfrm>
          <a:off x="492175" y="1638296"/>
          <a:ext cx="730527" cy="773120"/>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FC25439E-B656-47EB-A892-6E4F71F123F6}">
      <dsp:nvSpPr>
        <dsp:cNvPr id="13" name=""/>
        <dsp:cNvSpPr/>
      </dsp:nvSpPr>
      <dsp:spPr>
        <a:xfrm>
          <a:off x="563025" y="2938022"/>
          <a:ext cx="7611613" cy="652109"/>
        </a:xfrm>
        <a:prstGeom prst="rect">
          <a:avLst/>
        </a:prstGeom>
        <a:solidFill>
          <a:srgbClr val="BFD3E4"/>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289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Are they confidential under some other provision of the law?</a:t>
          </a:r>
        </a:p>
      </dsp:txBody>
      <dsp:txXfrm>
        <a:off x="563025" y="2938022"/>
        <a:ext cx="7611613" cy="652109"/>
      </dsp:txXfrm>
    </dsp:sp>
    <dsp:sp modelId="{23BBD17B-6757-47A1-8C4C-0BD71AFD6BFD}">
      <dsp:nvSpPr>
        <dsp:cNvPr id="14" name=""/>
        <dsp:cNvSpPr/>
      </dsp:nvSpPr>
      <dsp:spPr>
        <a:xfrm>
          <a:off x="223882" y="2859593"/>
          <a:ext cx="678286" cy="760353"/>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9608B70A-5D32-46C9-82D9-9EDEECAE7DEB}">
      <dsp:nvSpPr>
        <dsp:cNvPr id="6" name=""/>
        <dsp:cNvSpPr/>
      </dsp:nvSpPr>
      <dsp:spPr>
        <a:xfrm>
          <a:off x="0" y="0"/>
          <a:ext cx="8229600" cy="486720"/>
        </a:xfrm>
        <a:prstGeom prst="round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Set policy for how agenda created</a:t>
          </a:r>
        </a:p>
      </dsp:txBody>
      <dsp:txXfrm>
        <a:off x="23760" y="23760"/>
        <a:ext cx="8182080" cy="439201"/>
      </dsp:txXfrm>
    </dsp:sp>
    <dsp:sp modelId="{7C6206D1-0652-4FE0-8D29-A755F2A61168}">
      <dsp:nvSpPr>
        <dsp:cNvPr id="7" name=""/>
        <dsp:cNvSpPr/>
      </dsp:nvSpPr>
      <dsp:spPr>
        <a:xfrm>
          <a:off x="0" y="567621"/>
          <a:ext cx="8229600" cy="486720"/>
        </a:xfrm>
        <a:prstGeom prst="round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Consent agendas</a:t>
          </a:r>
        </a:p>
      </dsp:txBody>
      <dsp:txXfrm>
        <a:off x="23760" y="591381"/>
        <a:ext cx="8182080" cy="439201"/>
      </dsp:txXfrm>
    </dsp:sp>
    <dsp:sp modelId="{E4128AE0-6FD7-4AC9-8CDC-BE076F1E91EC}">
      <dsp:nvSpPr>
        <dsp:cNvPr id="8" name=""/>
        <dsp:cNvSpPr/>
      </dsp:nvSpPr>
      <dsp:spPr>
        <a:xfrm>
          <a:off x="0" y="1054341"/>
          <a:ext cx="82296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225425" lvl="1" indent="-225425" algn="l" defTabSz="800100">
            <a:lnSpc>
              <a:spcPct val="90000"/>
            </a:lnSpc>
            <a:spcBef>
              <a:spcPct val="0"/>
            </a:spcBef>
            <a:spcAft>
              <a:spcPct val="20000"/>
            </a:spcAft>
            <a:buClr>
              <a:srgbClr val="00589A"/>
            </a:buClr>
            <a:buChar char="•"/>
          </a:pPr>
          <a:r>
            <a:rPr lang="en-US" sz="1800" kern="1200">
              <a:solidFill>
                <a:schemeClr val="tx1"/>
              </a:solidFill>
              <a:latin typeface="Arial" panose="020b0604020202020204" pitchFamily="34" charset="0"/>
              <a:cs typeface="Arial" panose="020b0604020202020204" pitchFamily="34" charset="0"/>
            </a:rPr>
            <a:t>Typically include routine, non-controversial items</a:t>
          </a:r>
        </a:p>
        <a:p>
          <a:pPr marL="225425" lvl="1" indent="-225425" algn="l" defTabSz="800100">
            <a:lnSpc>
              <a:spcPct val="90000"/>
            </a:lnSpc>
            <a:spcBef>
              <a:spcPct val="0"/>
            </a:spcBef>
            <a:spcAft>
              <a:spcPct val="20000"/>
            </a:spcAft>
            <a:buClr>
              <a:srgbClr val="00589A"/>
            </a:buClr>
            <a:buChar char="•"/>
          </a:pPr>
          <a:r>
            <a:rPr lang="en-US" sz="1800" kern="1200">
              <a:solidFill>
                <a:schemeClr val="tx1"/>
              </a:solidFill>
              <a:latin typeface="Arial" panose="020b0604020202020204" pitchFamily="34" charset="0"/>
              <a:cs typeface="Arial" panose="020b0604020202020204" pitchFamily="34" charset="0"/>
            </a:rPr>
            <a:t>Members may request an item be removed from the consent agenda prior to approving in bulk</a:t>
          </a:r>
          <a:br>
            <a:rPr lang="en-US" sz="1800" kern="1200">
              <a:solidFill>
                <a:schemeClr val="tx1"/>
              </a:solidFill>
              <a:latin typeface="Arial" panose="020b0604020202020204" pitchFamily="34" charset="0"/>
              <a:cs typeface="Arial" panose="020b0604020202020204" pitchFamily="34" charset="0"/>
            </a:rPr>
          </a:br>
          <a:endParaRPr lang="en-US" sz="1800" kern="1200">
            <a:solidFill>
              <a:schemeClr val="tx1"/>
            </a:solidFill>
            <a:latin typeface="Arial" panose="020b0604020202020204" pitchFamily="34" charset="0"/>
            <a:cs typeface="Arial" panose="020b0604020202020204" pitchFamily="34" charset="0"/>
          </a:endParaRPr>
        </a:p>
      </dsp:txBody>
      <dsp:txXfrm>
        <a:off x="0" y="1054341"/>
        <a:ext cx="8229600" cy="1049490"/>
      </dsp:txXfrm>
    </dsp:sp>
    <dsp:sp modelId="{187840F4-C454-45E2-ACFC-48810CFFF5E5}">
      <dsp:nvSpPr>
        <dsp:cNvPr id="9" name=""/>
        <dsp:cNvSpPr/>
      </dsp:nvSpPr>
      <dsp:spPr>
        <a:xfrm>
          <a:off x="0" y="2103831"/>
          <a:ext cx="8229600" cy="486720"/>
        </a:xfrm>
        <a:prstGeom prst="round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Other Agenda Sections </a:t>
          </a:r>
        </a:p>
      </dsp:txBody>
      <dsp:txXfrm>
        <a:off x="23760" y="2127591"/>
        <a:ext cx="8182080" cy="439201"/>
      </dsp:txXfrm>
    </dsp:sp>
    <dsp:sp modelId="{7760A344-4B5A-4936-9125-29088A01AC1A}">
      <dsp:nvSpPr>
        <dsp:cNvPr id="10" name=""/>
        <dsp:cNvSpPr/>
      </dsp:nvSpPr>
      <dsp:spPr>
        <a:xfrm>
          <a:off x="0" y="2590551"/>
          <a:ext cx="8229600" cy="145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225425" lvl="1" indent="-225425" algn="l" defTabSz="800100">
            <a:lnSpc>
              <a:spcPct val="90000"/>
            </a:lnSpc>
            <a:spcBef>
              <a:spcPct val="0"/>
            </a:spcBef>
            <a:spcAft>
              <a:spcPct val="20000"/>
            </a:spcAft>
            <a:buClr>
              <a:srgbClr val="00589A"/>
            </a:buClr>
            <a:buChar char="•"/>
          </a:pPr>
          <a:r>
            <a:rPr lang="en-US" sz="1800" kern="1200">
              <a:solidFill>
                <a:schemeClr val="tx1"/>
              </a:solidFill>
              <a:latin typeface="Arial" panose="020b0604020202020204" pitchFamily="34" charset="0"/>
              <a:cs typeface="Arial" panose="020b0604020202020204" pitchFamily="34" charset="0"/>
            </a:rPr>
            <a:t>Public Hearings</a:t>
          </a:r>
        </a:p>
        <a:p>
          <a:pPr marL="225425" lvl="1" indent="-225425" algn="l" defTabSz="800100">
            <a:lnSpc>
              <a:spcPct val="90000"/>
            </a:lnSpc>
            <a:spcBef>
              <a:spcPct val="0"/>
            </a:spcBef>
            <a:spcAft>
              <a:spcPct val="20000"/>
            </a:spcAft>
            <a:buClr>
              <a:srgbClr val="00589A"/>
            </a:buClr>
            <a:buChar char="•"/>
          </a:pPr>
          <a:r>
            <a:rPr lang="en-US" sz="1800" kern="1200">
              <a:solidFill>
                <a:schemeClr val="tx1"/>
              </a:solidFill>
              <a:latin typeface="Arial" panose="020b0604020202020204" pitchFamily="34" charset="0"/>
              <a:cs typeface="Arial" panose="020b0604020202020204" pitchFamily="34" charset="0"/>
            </a:rPr>
            <a:t>Legislative Items</a:t>
          </a:r>
        </a:p>
        <a:p>
          <a:pPr marL="225425" lvl="1" indent="-225425" algn="l" defTabSz="800100">
            <a:lnSpc>
              <a:spcPct val="90000"/>
            </a:lnSpc>
            <a:spcBef>
              <a:spcPct val="0"/>
            </a:spcBef>
            <a:spcAft>
              <a:spcPct val="20000"/>
            </a:spcAft>
            <a:buClr>
              <a:srgbClr val="00589A"/>
            </a:buClr>
            <a:buChar char="•"/>
          </a:pPr>
          <a:r>
            <a:rPr lang="en-US" sz="1800" kern="1200">
              <a:solidFill>
                <a:schemeClr val="tx1"/>
              </a:solidFill>
              <a:latin typeface="Arial" panose="020b0604020202020204" pitchFamily="34" charset="0"/>
              <a:cs typeface="Arial" panose="020b0604020202020204" pitchFamily="34" charset="0"/>
            </a:rPr>
            <a:t>Budget Items</a:t>
          </a:r>
        </a:p>
        <a:p>
          <a:pPr marL="225425" lvl="1" indent="-225425" algn="l" defTabSz="800100">
            <a:lnSpc>
              <a:spcPct val="90000"/>
            </a:lnSpc>
            <a:spcBef>
              <a:spcPct val="0"/>
            </a:spcBef>
            <a:spcAft>
              <a:spcPct val="20000"/>
            </a:spcAft>
            <a:buClr>
              <a:srgbClr val="00589A"/>
            </a:buClr>
            <a:buChar char="•"/>
          </a:pPr>
          <a:r>
            <a:rPr lang="en-US" sz="1800" kern="1200">
              <a:solidFill>
                <a:schemeClr val="tx1"/>
              </a:solidFill>
              <a:latin typeface="Arial" panose="020b0604020202020204" pitchFamily="34" charset="0"/>
              <a:cs typeface="Arial" panose="020b0604020202020204" pitchFamily="34" charset="0"/>
            </a:rPr>
            <a:t>Department Reports</a:t>
          </a:r>
        </a:p>
        <a:p>
          <a:pPr marL="225425" lvl="1" indent="-225425" algn="l" defTabSz="800100">
            <a:lnSpc>
              <a:spcPct val="90000"/>
            </a:lnSpc>
            <a:spcBef>
              <a:spcPct val="0"/>
            </a:spcBef>
            <a:spcAft>
              <a:spcPct val="20000"/>
            </a:spcAft>
            <a:buClr>
              <a:srgbClr val="00589A"/>
            </a:buClr>
            <a:buChar char="•"/>
          </a:pPr>
          <a:r>
            <a:rPr lang="en-US" sz="1800" kern="1200">
              <a:latin typeface="Arial" panose="020b0604020202020204" pitchFamily="34" charset="0"/>
              <a:cs typeface="Arial" panose="020b0604020202020204" pitchFamily="34" charset="0"/>
            </a:rPr>
            <a:t>Public Comment</a:t>
          </a:r>
        </a:p>
      </dsp:txBody>
      <dsp:txXfrm>
        <a:off x="0" y="2590551"/>
        <a:ext cx="8229600" cy="1453139"/>
      </dsp:txXfrm>
    </dsp:sp>
  </dsp:spTree>
</dsp:drawing>
</file>

<file path=ppt\diagrams\drawing1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6" name=""/>
      <dsp:cNvGrpSpPr/>
    </dsp:nvGrpSpPr>
    <dsp:grpSpPr/>
    <dsp:sp modelId="{3FB6C8C6-3A4B-4CF6-A5B2-7232B2FF0740}">
      <dsp:nvSpPr>
        <dsp:cNvPr id="7" name=""/>
        <dsp:cNvSpPr/>
      </dsp:nvSpPr>
      <dsp:spPr>
        <a:xfrm>
          <a:off x="0" y="353218"/>
          <a:ext cx="2571749" cy="1543050"/>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Public maintains a right to </a:t>
          </a:r>
          <a:r>
            <a:rPr lang="en-US" sz="2000" b="1" kern="1200">
              <a:solidFill>
                <a:schemeClr val="tx1"/>
              </a:solidFill>
              <a:latin typeface="Arial" panose="020b0604020202020204" pitchFamily="34" charset="0"/>
              <a:cs typeface="Arial" panose="020b0604020202020204" pitchFamily="34" charset="0"/>
            </a:rPr>
            <a:t>attend</a:t>
          </a:r>
          <a:r>
            <a:rPr lang="en-US" sz="2000" kern="1200">
              <a:solidFill>
                <a:schemeClr val="tx1"/>
              </a:solidFill>
              <a:latin typeface="Arial" panose="020b0604020202020204" pitchFamily="34" charset="0"/>
              <a:cs typeface="Arial" panose="020b0604020202020204" pitchFamily="34" charset="0"/>
            </a:rPr>
            <a:t> meetings of governmental bodies</a:t>
          </a:r>
        </a:p>
      </dsp:txBody>
      <dsp:txXfrm>
        <a:off x="0" y="353218"/>
        <a:ext cx="2571749" cy="1543050"/>
      </dsp:txXfrm>
    </dsp:sp>
    <dsp:sp modelId="{32D36C19-990C-41E0-BDDB-5DF78CA36FA1}">
      <dsp:nvSpPr>
        <dsp:cNvPr id="8" name=""/>
        <dsp:cNvSpPr/>
      </dsp:nvSpPr>
      <dsp:spPr>
        <a:xfrm>
          <a:off x="2828925" y="353218"/>
          <a:ext cx="2571749" cy="1543050"/>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There is no statutory rule on </a:t>
          </a:r>
          <a:r>
            <a:rPr lang="en-US" sz="2000" b="1" kern="1200">
              <a:solidFill>
                <a:schemeClr val="tx1"/>
              </a:solidFill>
              <a:latin typeface="Arial" panose="020b0604020202020204" pitchFamily="34" charset="0"/>
              <a:cs typeface="Arial" panose="020b0604020202020204" pitchFamily="34" charset="0"/>
            </a:rPr>
            <a:t>public participation </a:t>
          </a:r>
          <a:r>
            <a:rPr lang="en-US" sz="2000" kern="1200">
              <a:solidFill>
                <a:schemeClr val="tx1"/>
              </a:solidFill>
              <a:latin typeface="Arial" panose="020b0604020202020204" pitchFamily="34" charset="0"/>
              <a:cs typeface="Arial" panose="020b0604020202020204" pitchFamily="34" charset="0"/>
            </a:rPr>
            <a:t>at meetings </a:t>
          </a:r>
        </a:p>
      </dsp:txBody>
      <dsp:txXfrm>
        <a:off x="2828925" y="353218"/>
        <a:ext cx="2571749" cy="1543050"/>
      </dsp:txXfrm>
    </dsp:sp>
    <dsp:sp modelId="{9F079327-8A1A-40F5-A846-70F091A560E2}">
      <dsp:nvSpPr>
        <dsp:cNvPr id="9" name=""/>
        <dsp:cNvSpPr/>
      </dsp:nvSpPr>
      <dsp:spPr>
        <a:xfrm>
          <a:off x="5657849" y="353218"/>
          <a:ext cx="2571749" cy="1543050"/>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May allot time for public discussion on agenda (i.e., “public comment period”)</a:t>
          </a:r>
        </a:p>
      </dsp:txBody>
      <dsp:txXfrm>
        <a:off x="5657849" y="353218"/>
        <a:ext cx="2571749" cy="1543050"/>
      </dsp:txXfrm>
    </dsp:sp>
    <dsp:sp modelId="{CDCB5091-8BBF-42ED-9CCA-B4F578079816}">
      <dsp:nvSpPr>
        <dsp:cNvPr id="10" name=""/>
        <dsp:cNvSpPr/>
      </dsp:nvSpPr>
      <dsp:spPr>
        <a:xfrm>
          <a:off x="0" y="2153444"/>
          <a:ext cx="2571749" cy="1543050"/>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May invite public comment on specific agenda items</a:t>
          </a:r>
        </a:p>
      </dsp:txBody>
      <dsp:txXfrm>
        <a:off x="0" y="2153444"/>
        <a:ext cx="2571749" cy="1543050"/>
      </dsp:txXfrm>
    </dsp:sp>
    <dsp:sp modelId="{A87CC7F7-EEE3-4CE8-A606-0BA6877BE537}">
      <dsp:nvSpPr>
        <dsp:cNvPr id="11" name=""/>
        <dsp:cNvSpPr/>
      </dsp:nvSpPr>
      <dsp:spPr>
        <a:xfrm>
          <a:off x="2828925" y="2153444"/>
          <a:ext cx="2571749" cy="1543050"/>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Time limitations – order and efficiency;</a:t>
          </a:r>
          <a:br>
            <a:rPr lang="en-US" sz="2000" kern="1200">
              <a:solidFill>
                <a:schemeClr val="tx1"/>
              </a:solidFill>
              <a:latin typeface="Arial" panose="020b0604020202020204" pitchFamily="34" charset="0"/>
              <a:cs typeface="Arial" panose="020b0604020202020204" pitchFamily="34" charset="0"/>
            </a:rPr>
          </a:br>
          <a:r>
            <a:rPr lang="en-US" sz="2000" kern="1200">
              <a:solidFill>
                <a:schemeClr val="tx1"/>
              </a:solidFill>
              <a:latin typeface="Arial" panose="020b0604020202020204" pitchFamily="34" charset="0"/>
              <a:cs typeface="Arial" panose="020b0604020202020204" pitchFamily="34" charset="0"/>
            </a:rPr>
            <a:t>should be equally enforced</a:t>
          </a:r>
        </a:p>
      </dsp:txBody>
      <dsp:txXfrm>
        <a:off x="2828925" y="2153444"/>
        <a:ext cx="2571749" cy="1543050"/>
      </dsp:txXfrm>
    </dsp:sp>
    <dsp:sp modelId="{43002195-5937-4C6B-868E-E1D38864DA8D}">
      <dsp:nvSpPr>
        <dsp:cNvPr id="12" name=""/>
        <dsp:cNvSpPr/>
      </dsp:nvSpPr>
      <dsp:spPr>
        <a:xfrm>
          <a:off x="5657849" y="2153444"/>
          <a:ext cx="2571749" cy="1543050"/>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May require advance request to participate</a:t>
          </a:r>
        </a:p>
      </dsp:txBody>
      <dsp:txXfrm>
        <a:off x="5657849" y="2153444"/>
        <a:ext cx="2571749" cy="1543050"/>
      </dsp:txXfrm>
    </dsp:sp>
  </dsp:spTree>
</dsp:drawing>
</file>

<file path=ppt\diagrams\drawing1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8D9E518A-99D3-4E52-AE5A-DFC7D56C7602}">
      <dsp:nvSpPr>
        <dsp:cNvPr id="6" name=""/>
        <dsp:cNvSpPr/>
      </dsp:nvSpPr>
      <dsp:spPr>
        <a:xfrm>
          <a:off x="844860" y="607"/>
          <a:ext cx="3114228" cy="1868537"/>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Provides information, advice or formal opinions on open meetings / records laws</a:t>
          </a:r>
          <a:endParaRPr lang="en-US" sz="2000" kern="1200">
            <a:solidFill>
              <a:schemeClr val="tx1"/>
            </a:solidFill>
          </a:endParaRPr>
        </a:p>
      </dsp:txBody>
      <dsp:txXfrm>
        <a:off x="844860" y="607"/>
        <a:ext cx="3114228" cy="1868537"/>
      </dsp:txXfrm>
    </dsp:sp>
    <dsp:sp modelId="{7D5D400E-161E-4623-AF12-9832A0691CE9}">
      <dsp:nvSpPr>
        <dsp:cNvPr id="7" name=""/>
        <dsp:cNvSpPr/>
      </dsp:nvSpPr>
      <dsp:spPr>
        <a:xfrm>
          <a:off x="4270511" y="607"/>
          <a:ext cx="3114228" cy="1868537"/>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Can issue </a:t>
          </a:r>
          <a:b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declaratory orders</a:t>
          </a:r>
        </a:p>
      </dsp:txBody>
      <dsp:txXfrm>
        <a:off x="4270511" y="607"/>
        <a:ext cx="3114228" cy="1868537"/>
      </dsp:txXfrm>
    </dsp:sp>
    <dsp:sp modelId="{E9CD5E43-CF61-43B0-930C-942DC4386C70}">
      <dsp:nvSpPr>
        <dsp:cNvPr id="8" name=""/>
        <dsp:cNvSpPr/>
      </dsp:nvSpPr>
      <dsp:spPr>
        <a:xfrm>
          <a:off x="844860" y="2180567"/>
          <a:ext cx="3114228" cy="1868537"/>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May examine confidential records</a:t>
          </a:r>
          <a:endPar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endParaRPr>
        </a:p>
      </dsp:txBody>
      <dsp:txXfrm>
        <a:off x="844860" y="2180567"/>
        <a:ext cx="3114228" cy="1868537"/>
      </dsp:txXfrm>
    </dsp:sp>
    <dsp:sp modelId="{F4D354FA-DF85-4CAC-BD8D-24F744CA96E2}">
      <dsp:nvSpPr>
        <dsp:cNvPr id="9" name=""/>
        <dsp:cNvSpPr/>
      </dsp:nvSpPr>
      <dsp:spPr>
        <a:xfrm>
          <a:off x="4270511" y="2180567"/>
          <a:ext cx="3114228" cy="1868537"/>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May inspect closed session minutes / recordings</a:t>
          </a:r>
          <a:endParaRPr lang="en-US" sz="2000" kern="1200">
            <a:solidFill>
              <a:schemeClr val="tx1"/>
            </a:solidFill>
          </a:endParaRPr>
        </a:p>
      </dsp:txBody>
      <dsp:txXfrm>
        <a:off x="4270511" y="2180567"/>
        <a:ext cx="3114228" cy="1868537"/>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7" name=""/>
      <dsp:cNvGrpSpPr/>
    </dsp:nvGrpSpPr>
    <dsp:grpSpPr/>
    <dsp:sp modelId="{4D1A4E78-4AF3-4418-83BD-8269C7B05219}">
      <dsp:nvSpPr>
        <dsp:cNvPr id="8" name=""/>
        <dsp:cNvSpPr/>
      </dsp:nvSpPr>
      <dsp:spPr>
        <a:xfrm>
          <a:off x="0" y="305299"/>
          <a:ext cx="5832986" cy="1368900"/>
        </a:xfrm>
        <a:prstGeom prst="roundRect">
          <a:avLst/>
        </a:prstGeom>
        <a:solidFill>
          <a:srgbClr val="E8D19D"/>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Assure governmental decisions, including the basis and rationale for such decisions, are easily accessible to the public through a requirement that meetings of governmental bodies be open. </a:t>
          </a:r>
        </a:p>
      </dsp:txBody>
      <dsp:txXfrm>
        <a:off x="66824" y="372123"/>
        <a:ext cx="5699338" cy="1235252"/>
      </dsp:txXfrm>
    </dsp:sp>
    <dsp:sp modelId="{912E7912-D090-4577-9011-FA21E99A5CFB}">
      <dsp:nvSpPr>
        <dsp:cNvPr id="9" name=""/>
        <dsp:cNvSpPr/>
      </dsp:nvSpPr>
      <dsp:spPr>
        <a:xfrm>
          <a:off x="0" y="1861399"/>
          <a:ext cx="5832986" cy="1368900"/>
        </a:xfrm>
        <a:prstGeom prst="roundRect">
          <a:avLst/>
        </a:prstGeom>
        <a:solidFill>
          <a:srgbClr val="E8D19D"/>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Questions should be resolved in favor of openness.</a:t>
          </a:r>
        </a:p>
      </dsp:txBody>
      <dsp:txXfrm>
        <a:off x="66824" y="1928223"/>
        <a:ext cx="5699338" cy="1235252"/>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A48DD2D9-DB60-4D0B-B527-51C776D1B735}">
      <dsp:nvSpPr>
        <dsp:cNvPr id="6" name=""/>
        <dsp:cNvSpPr/>
      </dsp:nvSpPr>
      <dsp:spPr>
        <a:xfrm>
          <a:off x="-4578171" y="-701950"/>
          <a:ext cx="5453614" cy="5453614"/>
        </a:xfrm>
        <a:prstGeom prst="blockArc">
          <a:avLst>
            <a:gd name="adj1" fmla="val 18900000"/>
            <a:gd name="adj2" fmla="val 2700000"/>
            <a:gd name="adj3" fmla="val 3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3FAE6BE9-08F3-421F-BE22-6E84DCE7327E}">
      <dsp:nvSpPr>
        <dsp:cNvPr id="7" name=""/>
        <dsp:cNvSpPr/>
      </dsp:nvSpPr>
      <dsp:spPr>
        <a:xfrm>
          <a:off x="563025" y="404971"/>
          <a:ext cx="7446820" cy="809942"/>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289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Board, council, or commission expressly created by statute or executive order</a:t>
          </a:r>
        </a:p>
      </dsp:txBody>
      <dsp:txXfrm>
        <a:off x="563025" y="404971"/>
        <a:ext cx="7446820" cy="809942"/>
      </dsp:txXfrm>
    </dsp:sp>
    <dsp:sp modelId="{79BCF3BC-C6B9-4F5E-B217-2E26336978A0}">
      <dsp:nvSpPr>
        <dsp:cNvPr id="8" name=""/>
        <dsp:cNvSpPr/>
      </dsp:nvSpPr>
      <dsp:spPr>
        <a:xfrm>
          <a:off x="56811" y="303728"/>
          <a:ext cx="1012428" cy="1012428"/>
        </a:xfrm>
        <a:prstGeom prst="ellipse">
          <a:avLst/>
        </a:prstGeom>
        <a:solidFill>
          <a:schemeClr val="lt1">
            <a:hueOff val="0"/>
            <a:satOff val="0"/>
            <a:lumOff val="0"/>
            <a:alphaOff val="0"/>
          </a:schemeClr>
        </a:solidFill>
        <a:ln w="12700" cap="flat" cmpd="sng" algn="ctr">
          <a:solidFill>
            <a:srgbClr val="BA8F2D"/>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38031529-9FB6-472A-8AB6-8C1AF521C686}">
      <dsp:nvSpPr>
        <dsp:cNvPr id="9" name=""/>
        <dsp:cNvSpPr/>
      </dsp:nvSpPr>
      <dsp:spPr>
        <a:xfrm>
          <a:off x="857439" y="1619885"/>
          <a:ext cx="7152406" cy="809942"/>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289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Board, council, or commission governing a political subdivision or tax-supported district in Iowa</a:t>
          </a:r>
        </a:p>
      </dsp:txBody>
      <dsp:txXfrm>
        <a:off x="857439" y="1619885"/>
        <a:ext cx="7152406" cy="809942"/>
      </dsp:txXfrm>
    </dsp:sp>
    <dsp:sp modelId="{361FC193-479F-4E21-85F4-546051E4F5BD}">
      <dsp:nvSpPr>
        <dsp:cNvPr id="10" name=""/>
        <dsp:cNvSpPr/>
      </dsp:nvSpPr>
      <dsp:spPr>
        <a:xfrm>
          <a:off x="351225" y="1518642"/>
          <a:ext cx="1012428" cy="1012428"/>
        </a:xfrm>
        <a:prstGeom prst="ellipse">
          <a:avLst/>
        </a:prstGeom>
        <a:solidFill>
          <a:schemeClr val="lt1">
            <a:hueOff val="0"/>
            <a:satOff val="0"/>
            <a:lumOff val="0"/>
            <a:alphaOff val="0"/>
          </a:schemeClr>
        </a:solidFill>
        <a:ln w="12700" cap="flat" cmpd="sng" algn="ctr">
          <a:solidFill>
            <a:srgbClr val="BA8F2D"/>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31A4EC0-B5F2-45AF-97E1-40FC115779A4}">
      <dsp:nvSpPr>
        <dsp:cNvPr id="11" name=""/>
        <dsp:cNvSpPr/>
      </dsp:nvSpPr>
      <dsp:spPr>
        <a:xfrm>
          <a:off x="563025" y="2698133"/>
          <a:ext cx="7446820" cy="1083273"/>
        </a:xfrm>
        <a:prstGeom prst="rect">
          <a:avLst/>
        </a:prstGeom>
        <a:solidFill>
          <a:srgbClr val="E8D19D"/>
        </a:solidFill>
        <a:ln w="952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2892"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Advisory board, advisory commission, advisory committee, or task force created to develop and make recommendations on policy issues</a:t>
          </a:r>
        </a:p>
      </dsp:txBody>
      <dsp:txXfrm>
        <a:off x="563025" y="2698133"/>
        <a:ext cx="7446820" cy="1083273"/>
      </dsp:txXfrm>
    </dsp:sp>
    <dsp:sp modelId="{5B1D03FB-8F80-4EBD-824D-DA485DC5A1C0}">
      <dsp:nvSpPr>
        <dsp:cNvPr id="12" name=""/>
        <dsp:cNvSpPr/>
      </dsp:nvSpPr>
      <dsp:spPr>
        <a:xfrm>
          <a:off x="56811" y="2733556"/>
          <a:ext cx="1012428" cy="1012428"/>
        </a:xfrm>
        <a:prstGeom prst="ellipse">
          <a:avLst/>
        </a:prstGeom>
        <a:solidFill>
          <a:schemeClr val="lt1">
            <a:hueOff val="0"/>
            <a:satOff val="0"/>
            <a:lumOff val="0"/>
            <a:alphaOff val="0"/>
          </a:schemeClr>
        </a:solidFill>
        <a:ln w="12700" cap="flat" cmpd="sng" algn="ctr">
          <a:solidFill>
            <a:srgbClr val="BA8F2D"/>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7664E06D-DB64-4D81-BFFD-995237FB1B89}">
      <dsp:nvSpPr>
        <dsp:cNvPr id="6" name=""/>
        <dsp:cNvSpPr/>
      </dsp:nvSpPr>
      <dsp:spPr>
        <a:xfrm>
          <a:off x="629676" y="108"/>
          <a:ext cx="3319164" cy="1991498"/>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Location and time - reasonably accessible to the public</a:t>
          </a:r>
        </a:p>
      </dsp:txBody>
      <dsp:txXfrm>
        <a:off x="629676" y="108"/>
        <a:ext cx="3319164" cy="1991498"/>
      </dsp:txXfrm>
    </dsp:sp>
    <dsp:sp modelId="{39B51796-054D-41EB-B13E-6AE5FB773138}">
      <dsp:nvSpPr>
        <dsp:cNvPr id="7" name=""/>
        <dsp:cNvSpPr/>
      </dsp:nvSpPr>
      <dsp:spPr>
        <a:xfrm>
          <a:off x="4280758" y="108"/>
          <a:ext cx="3319164" cy="1991498"/>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Governmental bodies “shall keep minutes” of all meetings, including date, time, place, members present, and actions taken</a:t>
          </a:r>
        </a:p>
      </dsp:txBody>
      <dsp:txXfrm>
        <a:off x="4280758" y="108"/>
        <a:ext cx="3319164" cy="1991498"/>
      </dsp:txXfrm>
    </dsp:sp>
    <dsp:sp modelId="{76B7DC92-6D09-47AA-A3C0-D89134AF5D99}">
      <dsp:nvSpPr>
        <dsp:cNvPr id="8" name=""/>
        <dsp:cNvSpPr/>
      </dsp:nvSpPr>
      <dsp:spPr>
        <a:xfrm>
          <a:off x="2455217" y="2323524"/>
          <a:ext cx="3319164" cy="1991498"/>
        </a:xfrm>
        <a:prstGeom prst="rect">
          <a:avLst/>
        </a:prstGeom>
        <a:solidFill>
          <a:srgbClr val="E8D19D"/>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When necessary to hold a meeting without 24-hours’ notice or at a place less than reasonably accessible, good cause for such must be stated in the minutes</a:t>
          </a:r>
        </a:p>
      </dsp:txBody>
      <dsp:txXfrm>
        <a:off x="2455217" y="2323524"/>
        <a:ext cx="3319164" cy="1991498"/>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38D8E37D-4BC0-4EAE-B66F-EE2BA4596240}">
      <dsp:nvSpPr>
        <dsp:cNvPr id="6" name=""/>
        <dsp:cNvSpPr/>
      </dsp:nvSpPr>
      <dsp:spPr>
        <a:xfrm>
          <a:off x="0" y="2339"/>
          <a:ext cx="8229600" cy="791025"/>
        </a:xfrm>
        <a:prstGeom prst="round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A vote of each member to enter closed session is announced, taken, and recorded in the open session and minutes publicly available (roll call)</a:t>
          </a:r>
        </a:p>
      </dsp:txBody>
      <dsp:txXfrm>
        <a:off x="38615" y="40954"/>
        <a:ext cx="8152371" cy="713796"/>
      </dsp:txXfrm>
    </dsp:sp>
    <dsp:sp modelId="{C31B0454-B96F-4AFF-B36F-9C121FF7C7EB}">
      <dsp:nvSpPr>
        <dsp:cNvPr id="7" name=""/>
        <dsp:cNvSpPr/>
      </dsp:nvSpPr>
      <dsp:spPr>
        <a:xfrm>
          <a:off x="0" y="800724"/>
          <a:ext cx="8229600" cy="873675"/>
        </a:xfrm>
        <a:prstGeom prst="round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Reason for holding closed session (specific exemption under section 21.5) must be stated publicly at open session and entered in minutes</a:t>
          </a:r>
        </a:p>
      </dsp:txBody>
      <dsp:txXfrm>
        <a:off x="42649" y="843373"/>
        <a:ext cx="8144301" cy="788376"/>
      </dsp:txXfrm>
    </dsp:sp>
    <dsp:sp modelId="{27E35F55-1925-4C2D-99B2-373FE3B69ED9}">
      <dsp:nvSpPr>
        <dsp:cNvPr id="8" name=""/>
        <dsp:cNvSpPr/>
      </dsp:nvSpPr>
      <dsp:spPr>
        <a:xfrm>
          <a:off x="0" y="1681758"/>
          <a:ext cx="8229600" cy="873675"/>
        </a:xfrm>
        <a:prstGeom prst="round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Consider who will be permitted in the meeting – a member shall not be excluded unless attendance creates a conflict of interest for the specific reason announced</a:t>
          </a:r>
        </a:p>
      </dsp:txBody>
      <dsp:txXfrm>
        <a:off x="42649" y="1724407"/>
        <a:ext cx="8144301" cy="788376"/>
      </dsp:txXfrm>
    </dsp:sp>
    <dsp:sp modelId="{B3A2633D-8507-44AC-BE65-9D415BBCBF39}">
      <dsp:nvSpPr>
        <dsp:cNvPr id="9" name=""/>
        <dsp:cNvSpPr/>
      </dsp:nvSpPr>
      <dsp:spPr>
        <a:xfrm>
          <a:off x="0" y="2562793"/>
          <a:ext cx="8229600" cy="751884"/>
        </a:xfrm>
        <a:prstGeom prst="round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Business not directly related to the statutorily recognized reason for entering closed session </a:t>
          </a:r>
          <a:r>
            <a:rPr lang="en-US" sz="1800" b="1" u="sng" kern="1200">
              <a:solidFill>
                <a:schemeClr val="tx1"/>
              </a:solidFill>
              <a:latin typeface="Arial" panose="020b0604020202020204" pitchFamily="34" charset="0"/>
              <a:cs typeface="Arial" panose="020b0604020202020204" pitchFamily="34" charset="0"/>
            </a:rPr>
            <a:t>shall not be discussed </a:t>
          </a:r>
          <a:r>
            <a:rPr lang="en-US" sz="1800" kern="1200">
              <a:solidFill>
                <a:schemeClr val="tx1"/>
              </a:solidFill>
              <a:latin typeface="Arial" panose="020b0604020202020204" pitchFamily="34" charset="0"/>
              <a:cs typeface="Arial" panose="020b0604020202020204" pitchFamily="34" charset="0"/>
            </a:rPr>
            <a:t>during closed session</a:t>
          </a:r>
        </a:p>
      </dsp:txBody>
      <dsp:txXfrm>
        <a:off x="36704" y="2599497"/>
        <a:ext cx="8156192" cy="678476"/>
      </dsp:txXfrm>
    </dsp:sp>
    <dsp:sp modelId="{E7052080-41E0-45D7-80CB-BDCF2B391C18}">
      <dsp:nvSpPr>
        <dsp:cNvPr id="10" name=""/>
        <dsp:cNvSpPr/>
      </dsp:nvSpPr>
      <dsp:spPr>
        <a:xfrm>
          <a:off x="0" y="3326322"/>
          <a:ext cx="8229600" cy="694536"/>
        </a:xfrm>
        <a:prstGeom prst="round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Final action is to be taken </a:t>
          </a:r>
          <a:r>
            <a:rPr lang="en-US" sz="1800" b="1" u="sng" kern="1200">
              <a:solidFill>
                <a:schemeClr val="tx1"/>
              </a:solidFill>
              <a:latin typeface="Arial" panose="020b0604020202020204" pitchFamily="34" charset="0"/>
              <a:cs typeface="Arial" panose="020b0604020202020204" pitchFamily="34" charset="0"/>
            </a:rPr>
            <a:t>in open session </a:t>
          </a:r>
          <a:r>
            <a:rPr lang="en-US" sz="1800" b="0" u="none" kern="1200">
              <a:solidFill>
                <a:schemeClr val="tx1"/>
              </a:solidFill>
              <a:latin typeface="Arial" panose="020b0604020202020204" pitchFamily="34" charset="0"/>
              <a:cs typeface="Arial" panose="020b0604020202020204" pitchFamily="34" charset="0"/>
            </a:rPr>
            <a:t>(unless an exemption applies)</a:t>
          </a:r>
        </a:p>
      </dsp:txBody>
      <dsp:txXfrm>
        <a:off x="33905" y="3360227"/>
        <a:ext cx="8161791" cy="626727"/>
      </dsp:txXfrm>
    </dsp:sp>
    <dsp:sp modelId="{BB6348B3-7515-4FDF-9503-17E9D80C54F3}">
      <dsp:nvSpPr>
        <dsp:cNvPr id="11" name=""/>
        <dsp:cNvSpPr/>
      </dsp:nvSpPr>
      <dsp:spPr>
        <a:xfrm>
          <a:off x="0" y="4023934"/>
          <a:ext cx="8229600" cy="712875"/>
        </a:xfrm>
        <a:prstGeom prst="round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Nothing in the law requires a closed session; can always choose to remain in open session</a:t>
          </a:r>
          <a:endParaRPr lang="en-US" sz="1700" kern="1200">
            <a:solidFill>
              <a:schemeClr val="tx1"/>
            </a:solidFill>
            <a:latin typeface="Arial" panose="020b0604020202020204" pitchFamily="34" charset="0"/>
            <a:cs typeface="Arial" panose="020b0604020202020204" pitchFamily="34" charset="0"/>
          </a:endParaRPr>
        </a:p>
      </dsp:txBody>
      <dsp:txXfrm>
        <a:off x="34800" y="4058734"/>
        <a:ext cx="8160001" cy="643276"/>
      </dsp:txXfrm>
    </dsp:sp>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F6FD6218-DEB3-442D-B154-0961B7E59EB7}">
      <dsp:nvSpPr>
        <dsp:cNvPr id="6" name=""/>
        <dsp:cNvSpPr/>
      </dsp:nvSpPr>
      <dsp:spPr>
        <a:xfrm>
          <a:off x="0" y="864528"/>
          <a:ext cx="2571749" cy="1543050"/>
        </a:xfrm>
        <a:prstGeom prst="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Litigation (imminent/threatened or current/existing)</a:t>
          </a:r>
        </a:p>
      </dsp:txBody>
      <dsp:txXfrm>
        <a:off x="0" y="864528"/>
        <a:ext cx="2571749" cy="1543050"/>
      </dsp:txXfrm>
    </dsp:sp>
    <dsp:sp modelId="{1C780F3B-6160-418D-B518-23BD477728E7}">
      <dsp:nvSpPr>
        <dsp:cNvPr id="7" name=""/>
        <dsp:cNvSpPr/>
      </dsp:nvSpPr>
      <dsp:spPr>
        <a:xfrm>
          <a:off x="2828925" y="864528"/>
          <a:ext cx="2571749" cy="1543050"/>
        </a:xfrm>
        <a:prstGeom prst="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Certain personnel matters</a:t>
          </a:r>
        </a:p>
      </dsp:txBody>
      <dsp:txXfrm>
        <a:off x="2828925" y="864528"/>
        <a:ext cx="2571749" cy="1543050"/>
      </dsp:txXfrm>
    </dsp:sp>
    <dsp:sp modelId="{8A65389E-9733-4385-BA1B-7C81C4471225}">
      <dsp:nvSpPr>
        <dsp:cNvPr id="8" name=""/>
        <dsp:cNvSpPr/>
      </dsp:nvSpPr>
      <dsp:spPr>
        <a:xfrm>
          <a:off x="5657849" y="864528"/>
          <a:ext cx="2571749" cy="1543050"/>
        </a:xfrm>
        <a:prstGeom prst="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Sale/purchase of real estate</a:t>
          </a:r>
        </a:p>
      </dsp:txBody>
      <dsp:txXfrm>
        <a:off x="5657849" y="864528"/>
        <a:ext cx="2571749" cy="1543050"/>
      </dsp:txXfrm>
    </dsp:sp>
    <dsp:sp modelId="{FEE9A2DF-B0A4-40AF-9B84-127F81259486}">
      <dsp:nvSpPr>
        <dsp:cNvPr id="9" name=""/>
        <dsp:cNvSpPr/>
      </dsp:nvSpPr>
      <dsp:spPr>
        <a:xfrm>
          <a:off x="0" y="2664753"/>
          <a:ext cx="2571749" cy="1543050"/>
        </a:xfrm>
        <a:prstGeom prst="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Review/discuss confidential records (state or federal law)</a:t>
          </a:r>
        </a:p>
      </dsp:txBody>
      <dsp:txXfrm>
        <a:off x="0" y="2664753"/>
        <a:ext cx="2571749" cy="1543050"/>
      </dsp:txXfrm>
    </dsp:sp>
    <dsp:sp modelId="{75A1EF5A-80F0-45B6-8E00-502294DADD7B}">
      <dsp:nvSpPr>
        <dsp:cNvPr id="10" name=""/>
        <dsp:cNvSpPr/>
      </dsp:nvSpPr>
      <dsp:spPr>
        <a:xfrm>
          <a:off x="2828925" y="2664753"/>
          <a:ext cx="2571749" cy="1543050"/>
        </a:xfrm>
        <a:prstGeom prst="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Suspend and/or  Expel a Student</a:t>
          </a:r>
        </a:p>
      </dsp:txBody>
      <dsp:txXfrm>
        <a:off x="2828925" y="2664753"/>
        <a:ext cx="2571749" cy="1543050"/>
      </dsp:txXfrm>
    </dsp:sp>
    <dsp:sp modelId="{E1D0E39D-94D3-4BE4-ADF6-E6AB2C2E8FE3}">
      <dsp:nvSpPr>
        <dsp:cNvPr id="11" name=""/>
        <dsp:cNvSpPr/>
      </dsp:nvSpPr>
      <dsp:spPr>
        <a:xfrm>
          <a:off x="5657849" y="2664753"/>
          <a:ext cx="2571749" cy="1543050"/>
        </a:xfrm>
        <a:prstGeom prst="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Certain Law Enforcement Matters</a:t>
          </a:r>
        </a:p>
      </dsp:txBody>
      <dsp:txXfrm>
        <a:off x="5657849" y="2664753"/>
        <a:ext cx="2571749" cy="1543050"/>
      </dsp:txXfrm>
    </dsp:sp>
  </dsp:spTree>
</dsp:drawing>
</file>

<file path=ppt\diagrams\drawing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7BC6E206-5A8A-471C-BC70-B939F20DFAE1}">
      <dsp:nvSpPr>
        <dsp:cNvPr id="6" name=""/>
        <dsp:cNvSpPr/>
      </dsp:nvSpPr>
      <dsp:spPr>
        <a:xfrm>
          <a:off x="0" y="854678"/>
          <a:ext cx="6966155" cy="1216800"/>
        </a:xfrm>
        <a:prstGeom prst="roundRect">
          <a:avLst/>
        </a:prstGeom>
        <a:solidFill>
          <a:srgbClr val="BBD5B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Record request, scope of intended meeting, and basis for individual’s belief that closed session is needed to avoid “needless and irreparable injury” to reputation</a:t>
          </a:r>
        </a:p>
      </dsp:txBody>
      <dsp:txXfrm>
        <a:off x="59399" y="914077"/>
        <a:ext cx="6847356" cy="1098001"/>
      </dsp:txXfrm>
    </dsp:sp>
  </dsp:spTree>
</dsp:drawing>
</file>

<file path=ppt\diagrams\drawing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E0F49DE1-D520-4E62-93A7-F1B3DCA8B8F1}">
      <dsp:nvSpPr>
        <dsp:cNvPr id="6" name=""/>
        <dsp:cNvSpPr/>
      </dsp:nvSpPr>
      <dsp:spPr>
        <a:xfrm>
          <a:off x="-5188584" y="-794749"/>
          <a:ext cx="6178741" cy="6178741"/>
        </a:xfrm>
        <a:prstGeom prst="blockArc">
          <a:avLst>
            <a:gd name="adj1" fmla="val 18900000"/>
            <a:gd name="adj2" fmla="val 2700000"/>
            <a:gd name="adj3" fmla="val 35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CE412666-3C95-4EEE-8DC6-86F88E155CA7}">
      <dsp:nvSpPr>
        <dsp:cNvPr id="7" name=""/>
        <dsp:cNvSpPr/>
      </dsp:nvSpPr>
      <dsp:spPr>
        <a:xfrm>
          <a:off x="518433" y="120208"/>
          <a:ext cx="8026996" cy="1171233"/>
        </a:xfrm>
        <a:prstGeom prst="rect">
          <a:avLst/>
        </a:prstGeom>
        <a:solidFill>
          <a:srgbClr val="BBD5B5"/>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39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Damages may be assessed against each member who participated in the unlawful meeting between $500 and $2,500 unless there is a valid defense.  Damages up to $12,500 can be assessed for knowing violations.</a:t>
          </a:r>
        </a:p>
      </dsp:txBody>
      <dsp:txXfrm>
        <a:off x="518433" y="120208"/>
        <a:ext cx="8026996" cy="1171233"/>
      </dsp:txXfrm>
    </dsp:sp>
    <dsp:sp modelId="{2890E311-AB9E-41DA-8CD8-EBAA1DBBA831}">
      <dsp:nvSpPr>
        <dsp:cNvPr id="8" name=""/>
        <dsp:cNvSpPr/>
      </dsp:nvSpPr>
      <dsp:spPr>
        <a:xfrm>
          <a:off x="77178" y="264569"/>
          <a:ext cx="882511" cy="882511"/>
        </a:xfrm>
        <a:prstGeom prst="ellipse">
          <a:avLst/>
        </a:prstGeom>
        <a:solidFill>
          <a:schemeClr val="lt1">
            <a:hueOff val="0"/>
            <a:satOff val="0"/>
            <a:lumOff val="0"/>
            <a:alphaOff val="0"/>
          </a:schemeClr>
        </a:solidFill>
        <a:ln w="12700" cap="flat" cmpd="sng" algn="ctr">
          <a:solidFill>
            <a:srgbClr val="BBD5B5"/>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B24733EA-9EF8-46E4-80C3-9358891433CF}">
      <dsp:nvSpPr>
        <dsp:cNvPr id="9" name=""/>
        <dsp:cNvSpPr/>
      </dsp:nvSpPr>
      <dsp:spPr>
        <a:xfrm>
          <a:off x="923204" y="1410041"/>
          <a:ext cx="7622224" cy="909833"/>
        </a:xfrm>
        <a:prstGeom prst="rect">
          <a:avLst/>
        </a:prstGeom>
        <a:solidFill>
          <a:srgbClr val="BBD5B5"/>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39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Costs and reasonable attorney fees shall be paid either by those who participated in the unlawful meeting, or if a valid defense, then by the government itself </a:t>
          </a:r>
        </a:p>
      </dsp:txBody>
      <dsp:txXfrm>
        <a:off x="923204" y="1410041"/>
        <a:ext cx="7622224" cy="909833"/>
      </dsp:txXfrm>
    </dsp:sp>
    <dsp:sp modelId="{8804545B-CFF0-4ECF-B234-F77B6C571745}">
      <dsp:nvSpPr>
        <dsp:cNvPr id="10" name=""/>
        <dsp:cNvSpPr/>
      </dsp:nvSpPr>
      <dsp:spPr>
        <a:xfrm>
          <a:off x="481949" y="1374546"/>
          <a:ext cx="882511" cy="882511"/>
        </a:xfrm>
        <a:prstGeom prst="ellipse">
          <a:avLst/>
        </a:prstGeom>
        <a:solidFill>
          <a:schemeClr val="lt1">
            <a:hueOff val="0"/>
            <a:satOff val="0"/>
            <a:lumOff val="0"/>
            <a:alphaOff val="0"/>
          </a:schemeClr>
        </a:solidFill>
        <a:ln w="12700" cap="flat" cmpd="sng" algn="ctr">
          <a:solidFill>
            <a:srgbClr val="BBD5B5"/>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1F35DF26-B438-4CD5-86C8-D2D540447CB3}">
      <dsp:nvSpPr>
        <dsp:cNvPr id="11" name=""/>
        <dsp:cNvSpPr/>
      </dsp:nvSpPr>
      <dsp:spPr>
        <a:xfrm>
          <a:off x="923204" y="2521991"/>
          <a:ext cx="7622224" cy="706008"/>
        </a:xfrm>
        <a:prstGeom prst="rect">
          <a:avLst/>
        </a:prstGeom>
        <a:solidFill>
          <a:srgbClr val="BBD5B5"/>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39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Actions taken in violation of the law may be voided</a:t>
          </a:r>
        </a:p>
      </dsp:txBody>
      <dsp:txXfrm>
        <a:off x="923204" y="2521991"/>
        <a:ext cx="7622224" cy="706008"/>
      </dsp:txXfrm>
    </dsp:sp>
    <dsp:sp modelId="{D90654E4-146B-48AE-A815-D6ED94CAE101}">
      <dsp:nvSpPr>
        <dsp:cNvPr id="12" name=""/>
        <dsp:cNvSpPr/>
      </dsp:nvSpPr>
      <dsp:spPr>
        <a:xfrm>
          <a:off x="481949" y="2433743"/>
          <a:ext cx="882511" cy="882511"/>
        </a:xfrm>
        <a:prstGeom prst="ellipse">
          <a:avLst/>
        </a:prstGeom>
        <a:solidFill>
          <a:schemeClr val="lt1">
            <a:hueOff val="0"/>
            <a:satOff val="0"/>
            <a:lumOff val="0"/>
            <a:alphaOff val="0"/>
          </a:schemeClr>
        </a:solidFill>
        <a:ln w="12700" cap="flat" cmpd="sng" algn="ctr">
          <a:solidFill>
            <a:srgbClr val="BBD5B5"/>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BCFCEBAF-5B80-47AE-9F1F-387C1B5AE917}">
      <dsp:nvSpPr>
        <dsp:cNvPr id="13" name=""/>
        <dsp:cNvSpPr/>
      </dsp:nvSpPr>
      <dsp:spPr>
        <a:xfrm>
          <a:off x="518433" y="3530412"/>
          <a:ext cx="8026996" cy="706008"/>
        </a:xfrm>
        <a:prstGeom prst="rect">
          <a:avLst/>
        </a:prstGeom>
        <a:solidFill>
          <a:srgbClr val="BBD5B5"/>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39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Injunction available</a:t>
          </a:r>
          <a:endParaRPr lang="en-US" sz="1500" kern="1200">
            <a:solidFill>
              <a:schemeClr val="tx1"/>
            </a:solidFill>
            <a:latin typeface="Arial" panose="020b0604020202020204" pitchFamily="34" charset="0"/>
            <a:cs typeface="Arial" panose="020b0604020202020204" pitchFamily="34" charset="0"/>
          </a:endParaRPr>
        </a:p>
      </dsp:txBody>
      <dsp:txXfrm>
        <a:off x="518433" y="3530412"/>
        <a:ext cx="8026996" cy="706008"/>
      </dsp:txXfrm>
    </dsp:sp>
    <dsp:sp modelId="{AA3B43E0-B0D9-4FCD-B405-B14936233F79}">
      <dsp:nvSpPr>
        <dsp:cNvPr id="14" name=""/>
        <dsp:cNvSpPr/>
      </dsp:nvSpPr>
      <dsp:spPr>
        <a:xfrm>
          <a:off x="77178" y="3442160"/>
          <a:ext cx="882511" cy="882511"/>
        </a:xfrm>
        <a:prstGeom prst="ellipse">
          <a:avLst/>
        </a:prstGeom>
        <a:solidFill>
          <a:schemeClr val="lt1">
            <a:hueOff val="0"/>
            <a:satOff val="0"/>
            <a:lumOff val="0"/>
            <a:alphaOff val="0"/>
          </a:schemeClr>
        </a:solidFill>
        <a:ln w="12700" cap="flat" cmpd="sng" algn="ctr">
          <a:solidFill>
            <a:srgbClr val="BBD5B5"/>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FE76AB8C-17E2-4B84-B58A-3635463C6778}">
      <dsp:nvSpPr>
        <dsp:cNvPr id="6" name=""/>
        <dsp:cNvSpPr/>
      </dsp:nvSpPr>
      <dsp:spPr>
        <a:xfrm>
          <a:off x="0" y="746632"/>
          <a:ext cx="8229600" cy="1368900"/>
        </a:xfrm>
        <a:prstGeom prst="roundRect">
          <a:avLst/>
        </a:prstGeom>
        <a:solidFill>
          <a:srgbClr val="BFD3E4"/>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“The purpose of the [Open Records Act] is to </a:t>
          </a:r>
          <a:r>
            <a:rPr lang="en-US" sz="2000" b="1" kern="1200">
              <a:solidFill>
                <a:schemeClr val="tx1"/>
              </a:solidFill>
              <a:latin typeface="Arial" panose="020b0604020202020204" pitchFamily="34" charset="0"/>
              <a:cs typeface="Arial" panose="020b0604020202020204" pitchFamily="34" charset="0"/>
            </a:rPr>
            <a:t>open the doors of government to public scrutiny</a:t>
          </a:r>
          <a:r>
            <a:rPr lang="en-US" sz="2000" kern="1200">
              <a:solidFill>
                <a:schemeClr val="tx1"/>
              </a:solidFill>
              <a:latin typeface="Arial" panose="020b0604020202020204" pitchFamily="34" charset="0"/>
              <a:cs typeface="Arial" panose="020b0604020202020204" pitchFamily="34" charset="0"/>
            </a:rPr>
            <a:t> and to </a:t>
          </a:r>
          <a:r>
            <a:rPr lang="en-US" sz="2000" b="1" kern="1200">
              <a:solidFill>
                <a:schemeClr val="tx1"/>
              </a:solidFill>
              <a:latin typeface="Arial" panose="020b0604020202020204" pitchFamily="34" charset="0"/>
              <a:cs typeface="Arial" panose="020b0604020202020204" pitchFamily="34" charset="0"/>
            </a:rPr>
            <a:t>prevent government from secreting its decision-making activities from the public</a:t>
          </a:r>
          <a:r>
            <a:rPr lang="en-US" sz="2000" kern="1200">
              <a:solidFill>
                <a:schemeClr val="tx1"/>
              </a:solidFill>
              <a:latin typeface="Arial" panose="020b0604020202020204" pitchFamily="34" charset="0"/>
              <a:cs typeface="Arial" panose="020b0604020202020204" pitchFamily="34" charset="0"/>
            </a:rPr>
            <a:t>, on whose behalf it is its duty to act.”</a:t>
          </a:r>
        </a:p>
      </dsp:txBody>
      <dsp:txXfrm>
        <a:off x="66824" y="813456"/>
        <a:ext cx="8095952" cy="1235252"/>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1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1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1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1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1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1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1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layout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0.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492167E8-D679-77F7-19E3-912A5259ECB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09A8BF-1AE8-06C3-888A-FF1640C5200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A50790D-F3BD-43D5-8A6A-B80AD4E0A9F3}" type="datetimeFigureOut">
              <a:rPr lang="en-US" smtClean="0"/>
              <a:t>1/28/2026</a:t>
            </a:fld>
            <a:endParaRPr lang="en-US"/>
          </a:p>
        </p:txBody>
      </p:sp>
      <p:sp>
        <p:nvSpPr>
          <p:cNvPr id="4" name="Footer Placeholder 3">
            <a:extLst>
              <a:ext uri="{FF2B5EF4-FFF2-40B4-BE49-F238E27FC236}">
                <a16:creationId xmlns:a16="http://schemas.microsoft.com/office/drawing/2014/main" id="{A48DD587-E444-17AB-82DB-0FECD3DEFB1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98FD60-5AE2-A5AD-ECC7-F9AA1203F7A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678EF6B-36B8-4F9E-9027-CB8CDC2550FD}" type="slidenum">
              <a:rPr lang="en-US" smtClean="0"/>
              <a:t>‹#›</a:t>
            </a:fld>
            <a:endParaRPr lang="en-US"/>
          </a:p>
        </p:txBody>
      </p:sp>
    </p:spTree>
    <p:extLst>
      <p:ext uri="{BB962C8B-B14F-4D97-AF65-F5344CB8AC3E}">
        <p14:creationId xmlns:p14="http://schemas.microsoft.com/office/powerpoint/2010/main" val="194921910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ACD8ED-F412-44BC-95E0-26B5200814F7}" type="datetimeFigureOut">
              <a:rPr lang="en-US" smtClean="0"/>
              <a:t>1/28/2026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FEDC6F-7FB2-4125-88D2-D6FDAC75B841}" type="slidenum">
              <a:rPr lang="en-US" smtClean="0"/>
              <a:t>‹#›</a:t>
            </a:fld>
            <a:endParaRPr lang="en-US"/>
          </a:p>
        </p:txBody>
      </p:sp>
    </p:spTree>
    <p:extLst>
      <p:ext uri="{BB962C8B-B14F-4D97-AF65-F5344CB8AC3E}">
        <p14:creationId xmlns:p14="http://schemas.microsoft.com/office/powerpoint/2010/main" val="349361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2.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73.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74.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75.xml.rels>&#65279;<?xml version="1.0" encoding="utf-8" standalone="yes"?><Relationships xmlns="http://schemas.openxmlformats.org/package/2006/relationships"><Relationship Id="rId1" Type="http://schemas.openxmlformats.org/officeDocument/2006/relationships/slide" Target="../slides/slide75.xml" /><Relationship Id="rId2" Type="http://schemas.openxmlformats.org/officeDocument/2006/relationships/notesMaster" Target="../notesMasters/notesMaster1.xml" /></Relationships>
</file>

<file path=ppt\notesSlides\_rels\notesSlide76.xml.rels>&#65279;<?xml version="1.0" encoding="utf-8" standalone="yes"?><Relationships xmlns="http://schemas.openxmlformats.org/package/2006/relationships"><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77.xml.rels>&#65279;<?xml version="1.0" encoding="utf-8" standalone="yes"?><Relationships xmlns="http://schemas.openxmlformats.org/package/2006/relationships"><Relationship Id="rId1" Type="http://schemas.openxmlformats.org/officeDocument/2006/relationships/slide" Target="../slides/slide7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a:t>
            </a:fld>
            <a:endParaRPr lang="en-US"/>
          </a:p>
        </p:txBody>
      </p:sp>
    </p:spTree>
    <p:extLst>
      <p:ext uri="{BB962C8B-B14F-4D97-AF65-F5344CB8AC3E}">
        <p14:creationId xmlns:p14="http://schemas.microsoft.com/office/powerpoint/2010/main" val="72288913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10</a:t>
            </a:fld>
            <a:endParaRPr lang="en-US"/>
          </a:p>
        </p:txBody>
      </p:sp>
    </p:spTree>
    <p:extLst>
      <p:ext uri="{BB962C8B-B14F-4D97-AF65-F5344CB8AC3E}">
        <p14:creationId xmlns:p14="http://schemas.microsoft.com/office/powerpoint/2010/main" val="114179538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11</a:t>
            </a:fld>
            <a:endParaRPr lang="en-US"/>
          </a:p>
        </p:txBody>
      </p:sp>
    </p:spTree>
    <p:extLst>
      <p:ext uri="{BB962C8B-B14F-4D97-AF65-F5344CB8AC3E}">
        <p14:creationId xmlns:p14="http://schemas.microsoft.com/office/powerpoint/2010/main" val="48092470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12</a:t>
            </a:fld>
            <a:endParaRPr lang="en-US"/>
          </a:p>
        </p:txBody>
      </p:sp>
    </p:spTree>
    <p:extLst>
      <p:ext uri="{BB962C8B-B14F-4D97-AF65-F5344CB8AC3E}">
        <p14:creationId xmlns:p14="http://schemas.microsoft.com/office/powerpoint/2010/main" val="401392253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13</a:t>
            </a:fld>
            <a:endParaRPr lang="en-US"/>
          </a:p>
        </p:txBody>
      </p:sp>
    </p:spTree>
    <p:extLst>
      <p:ext uri="{BB962C8B-B14F-4D97-AF65-F5344CB8AC3E}">
        <p14:creationId xmlns:p14="http://schemas.microsoft.com/office/powerpoint/2010/main" val="296647253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14</a:t>
            </a:fld>
            <a:endParaRPr lang="en-US"/>
          </a:p>
        </p:txBody>
      </p:sp>
    </p:spTree>
    <p:extLst>
      <p:ext uri="{BB962C8B-B14F-4D97-AF65-F5344CB8AC3E}">
        <p14:creationId xmlns:p14="http://schemas.microsoft.com/office/powerpoint/2010/main" val="317924815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15</a:t>
            </a:fld>
            <a:endParaRPr lang="en-US"/>
          </a:p>
        </p:txBody>
      </p:sp>
    </p:spTree>
    <p:extLst>
      <p:ext uri="{BB962C8B-B14F-4D97-AF65-F5344CB8AC3E}">
        <p14:creationId xmlns:p14="http://schemas.microsoft.com/office/powerpoint/2010/main" val="149670850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16</a:t>
            </a:fld>
            <a:endParaRPr lang="en-US"/>
          </a:p>
        </p:txBody>
      </p:sp>
    </p:spTree>
    <p:extLst>
      <p:ext uri="{BB962C8B-B14F-4D97-AF65-F5344CB8AC3E}">
        <p14:creationId xmlns:p14="http://schemas.microsoft.com/office/powerpoint/2010/main" val="50044478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17</a:t>
            </a:fld>
            <a:endParaRPr lang="en-US"/>
          </a:p>
        </p:txBody>
      </p:sp>
    </p:spTree>
    <p:extLst>
      <p:ext uri="{BB962C8B-B14F-4D97-AF65-F5344CB8AC3E}">
        <p14:creationId xmlns:p14="http://schemas.microsoft.com/office/powerpoint/2010/main" val="321853532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18</a:t>
            </a:fld>
            <a:endParaRPr lang="en-US"/>
          </a:p>
        </p:txBody>
      </p:sp>
    </p:spTree>
    <p:extLst>
      <p:ext uri="{BB962C8B-B14F-4D97-AF65-F5344CB8AC3E}">
        <p14:creationId xmlns:p14="http://schemas.microsoft.com/office/powerpoint/2010/main" val="221872043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19</a:t>
            </a:fld>
            <a:endParaRPr lang="en-US"/>
          </a:p>
        </p:txBody>
      </p:sp>
    </p:spTree>
    <p:extLst>
      <p:ext uri="{BB962C8B-B14F-4D97-AF65-F5344CB8AC3E}">
        <p14:creationId xmlns:p14="http://schemas.microsoft.com/office/powerpoint/2010/main" val="30586416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070A0A-5B6A-43AD-BF90-7ACFAE01CE0D}" type="slidenum">
              <a:rPr lang="en-US" smtClean="0"/>
              <a:t>2</a:t>
            </a:fld>
            <a:endParaRPr lang="en-US"/>
          </a:p>
        </p:txBody>
      </p:sp>
    </p:spTree>
    <p:extLst>
      <p:ext uri="{BB962C8B-B14F-4D97-AF65-F5344CB8AC3E}">
        <p14:creationId xmlns:p14="http://schemas.microsoft.com/office/powerpoint/2010/main" val="256349885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20</a:t>
            </a:fld>
            <a:endParaRPr lang="en-US"/>
          </a:p>
        </p:txBody>
      </p:sp>
    </p:spTree>
    <p:extLst>
      <p:ext uri="{BB962C8B-B14F-4D97-AF65-F5344CB8AC3E}">
        <p14:creationId xmlns:p14="http://schemas.microsoft.com/office/powerpoint/2010/main" val="237356682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21</a:t>
            </a:fld>
            <a:endParaRPr lang="en-US"/>
          </a:p>
        </p:txBody>
      </p:sp>
    </p:spTree>
    <p:extLst>
      <p:ext uri="{BB962C8B-B14F-4D97-AF65-F5344CB8AC3E}">
        <p14:creationId xmlns:p14="http://schemas.microsoft.com/office/powerpoint/2010/main" val="328829158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22</a:t>
            </a:fld>
            <a:endParaRPr lang="en-US"/>
          </a:p>
        </p:txBody>
      </p:sp>
    </p:spTree>
    <p:extLst>
      <p:ext uri="{BB962C8B-B14F-4D97-AF65-F5344CB8AC3E}">
        <p14:creationId xmlns:p14="http://schemas.microsoft.com/office/powerpoint/2010/main" val="43960251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23</a:t>
            </a:fld>
            <a:endParaRPr lang="en-US"/>
          </a:p>
        </p:txBody>
      </p:sp>
    </p:spTree>
    <p:extLst>
      <p:ext uri="{BB962C8B-B14F-4D97-AF65-F5344CB8AC3E}">
        <p14:creationId xmlns:p14="http://schemas.microsoft.com/office/powerpoint/2010/main" val="415654880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24</a:t>
            </a:fld>
            <a:endParaRPr lang="en-US"/>
          </a:p>
        </p:txBody>
      </p:sp>
    </p:spTree>
    <p:extLst>
      <p:ext uri="{BB962C8B-B14F-4D97-AF65-F5344CB8AC3E}">
        <p14:creationId xmlns:p14="http://schemas.microsoft.com/office/powerpoint/2010/main" val="13240151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25</a:t>
            </a:fld>
            <a:endParaRPr lang="en-US"/>
          </a:p>
        </p:txBody>
      </p:sp>
    </p:spTree>
    <p:extLst>
      <p:ext uri="{BB962C8B-B14F-4D97-AF65-F5344CB8AC3E}">
        <p14:creationId xmlns:p14="http://schemas.microsoft.com/office/powerpoint/2010/main" val="56811137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26</a:t>
            </a:fld>
            <a:endParaRPr lang="en-US"/>
          </a:p>
        </p:txBody>
      </p:sp>
    </p:spTree>
    <p:extLst>
      <p:ext uri="{BB962C8B-B14F-4D97-AF65-F5344CB8AC3E}">
        <p14:creationId xmlns:p14="http://schemas.microsoft.com/office/powerpoint/2010/main" val="330352620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27</a:t>
            </a:fld>
            <a:endParaRPr lang="en-US"/>
          </a:p>
        </p:txBody>
      </p:sp>
    </p:spTree>
    <p:extLst>
      <p:ext uri="{BB962C8B-B14F-4D97-AF65-F5344CB8AC3E}">
        <p14:creationId xmlns:p14="http://schemas.microsoft.com/office/powerpoint/2010/main" val="235545769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28</a:t>
            </a:fld>
            <a:endParaRPr lang="en-US"/>
          </a:p>
        </p:txBody>
      </p:sp>
    </p:spTree>
    <p:extLst>
      <p:ext uri="{BB962C8B-B14F-4D97-AF65-F5344CB8AC3E}">
        <p14:creationId xmlns:p14="http://schemas.microsoft.com/office/powerpoint/2010/main" val="346340582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29</a:t>
            </a:fld>
            <a:endParaRPr lang="en-US"/>
          </a:p>
        </p:txBody>
      </p:sp>
    </p:spTree>
    <p:extLst>
      <p:ext uri="{BB962C8B-B14F-4D97-AF65-F5344CB8AC3E}">
        <p14:creationId xmlns:p14="http://schemas.microsoft.com/office/powerpoint/2010/main" val="294687273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a:t>
            </a:fld>
            <a:endParaRPr lang="en-US"/>
          </a:p>
        </p:txBody>
      </p:sp>
    </p:spTree>
    <p:extLst>
      <p:ext uri="{BB962C8B-B14F-4D97-AF65-F5344CB8AC3E}">
        <p14:creationId xmlns:p14="http://schemas.microsoft.com/office/powerpoint/2010/main" val="57448662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30</a:t>
            </a:fld>
            <a:endParaRPr lang="en-US"/>
          </a:p>
        </p:txBody>
      </p:sp>
    </p:spTree>
    <p:extLst>
      <p:ext uri="{BB962C8B-B14F-4D97-AF65-F5344CB8AC3E}">
        <p14:creationId xmlns:p14="http://schemas.microsoft.com/office/powerpoint/2010/main" val="2508886595"/>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31</a:t>
            </a:fld>
            <a:endParaRPr lang="en-US"/>
          </a:p>
        </p:txBody>
      </p:sp>
    </p:spTree>
    <p:extLst>
      <p:ext uri="{BB962C8B-B14F-4D97-AF65-F5344CB8AC3E}">
        <p14:creationId xmlns:p14="http://schemas.microsoft.com/office/powerpoint/2010/main" val="419252724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32</a:t>
            </a:fld>
            <a:endParaRPr lang="en-US"/>
          </a:p>
        </p:txBody>
      </p:sp>
    </p:spTree>
    <p:extLst>
      <p:ext uri="{BB962C8B-B14F-4D97-AF65-F5344CB8AC3E}">
        <p14:creationId xmlns:p14="http://schemas.microsoft.com/office/powerpoint/2010/main" val="396381604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a:extLst>
            <a:ext uri="{FF2B5EF4-FFF2-40B4-BE49-F238E27FC236}">
              <a16:creationId xmlns:a16="http://schemas.microsoft.com/office/drawing/2014/main" id="{76705AB5-9280-6230-2C17-BF296763483E}"/>
            </a:ext>
          </a:extLst>
        </p:cNvPr>
        <p:cNvGrpSpPr/>
        <p:nvPr/>
      </p:nvGrpSpPr>
      <p:grpSpPr>
        <a:xfrm>
          <a:off x="0" y="0"/>
          <a:ext cx="0" cy="0"/>
        </a:xfrm>
      </p:grpSpPr>
      <p:sp>
        <p:nvSpPr>
          <p:cNvPr id="2" name="Slide Image Placeholder 1">
            <a:extLst>
              <a:ext uri="{FF2B5EF4-FFF2-40B4-BE49-F238E27FC236}">
                <a16:creationId xmlns:a16="http://schemas.microsoft.com/office/drawing/2014/main" id="{E83FE585-253E-8EC0-DA42-A9B787317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1A256-FD4D-E255-8CDB-649F578366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44FF69-EBA6-DF00-3B11-08048903A213}"/>
              </a:ext>
            </a:extLst>
          </p:cNvPr>
          <p:cNvSpPr>
            <a:spLocks noGrp="1"/>
          </p:cNvSpPr>
          <p:nvPr>
            <p:ph type="sldNum" sz="quarter" idx="5"/>
          </p:nvPr>
        </p:nvSpPr>
        <p:spPr/>
        <p:txBody>
          <a:bodyPr/>
          <a:lstStyle/>
          <a:p>
            <a:fld id="{AFFEDC6F-7FB2-4125-88D2-D6FDAC75B841}" type="slidenum">
              <a:rPr lang="en-US" smtClean="0"/>
              <a:t>33</a:t>
            </a:fld>
            <a:endParaRPr lang="en-US"/>
          </a:p>
        </p:txBody>
      </p:sp>
    </p:spTree>
    <p:extLst>
      <p:ext uri="{BB962C8B-B14F-4D97-AF65-F5344CB8AC3E}">
        <p14:creationId xmlns:p14="http://schemas.microsoft.com/office/powerpoint/2010/main" val="663342466"/>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34</a:t>
            </a:fld>
            <a:endParaRPr lang="en-US"/>
          </a:p>
        </p:txBody>
      </p:sp>
    </p:spTree>
    <p:extLst>
      <p:ext uri="{BB962C8B-B14F-4D97-AF65-F5344CB8AC3E}">
        <p14:creationId xmlns:p14="http://schemas.microsoft.com/office/powerpoint/2010/main" val="241248024"/>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35</a:t>
            </a:fld>
            <a:endParaRPr lang="en-US"/>
          </a:p>
        </p:txBody>
      </p:sp>
    </p:spTree>
    <p:extLst>
      <p:ext uri="{BB962C8B-B14F-4D97-AF65-F5344CB8AC3E}">
        <p14:creationId xmlns:p14="http://schemas.microsoft.com/office/powerpoint/2010/main" val="411371178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36</a:t>
            </a:fld>
            <a:endParaRPr lang="en-US"/>
          </a:p>
        </p:txBody>
      </p:sp>
    </p:spTree>
    <p:extLst>
      <p:ext uri="{BB962C8B-B14F-4D97-AF65-F5344CB8AC3E}">
        <p14:creationId xmlns:p14="http://schemas.microsoft.com/office/powerpoint/2010/main" val="3440766751"/>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37</a:t>
            </a:fld>
            <a:endParaRPr lang="en-US"/>
          </a:p>
        </p:txBody>
      </p:sp>
    </p:spTree>
    <p:extLst>
      <p:ext uri="{BB962C8B-B14F-4D97-AF65-F5344CB8AC3E}">
        <p14:creationId xmlns:p14="http://schemas.microsoft.com/office/powerpoint/2010/main" val="1564584500"/>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38</a:t>
            </a:fld>
            <a:endParaRPr lang="en-US"/>
          </a:p>
        </p:txBody>
      </p:sp>
    </p:spTree>
    <p:extLst>
      <p:ext uri="{BB962C8B-B14F-4D97-AF65-F5344CB8AC3E}">
        <p14:creationId xmlns:p14="http://schemas.microsoft.com/office/powerpoint/2010/main" val="72629635"/>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39</a:t>
            </a:fld>
            <a:endParaRPr lang="en-US"/>
          </a:p>
        </p:txBody>
      </p:sp>
    </p:spTree>
    <p:extLst>
      <p:ext uri="{BB962C8B-B14F-4D97-AF65-F5344CB8AC3E}">
        <p14:creationId xmlns:p14="http://schemas.microsoft.com/office/powerpoint/2010/main" val="8993744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a:t>
            </a:fld>
            <a:endParaRPr lang="en-US"/>
          </a:p>
        </p:txBody>
      </p:sp>
    </p:spTree>
    <p:extLst>
      <p:ext uri="{BB962C8B-B14F-4D97-AF65-F5344CB8AC3E}">
        <p14:creationId xmlns:p14="http://schemas.microsoft.com/office/powerpoint/2010/main" val="538741557"/>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40</a:t>
            </a:fld>
            <a:endParaRPr lang="en-US"/>
          </a:p>
        </p:txBody>
      </p:sp>
    </p:spTree>
    <p:extLst>
      <p:ext uri="{BB962C8B-B14F-4D97-AF65-F5344CB8AC3E}">
        <p14:creationId xmlns:p14="http://schemas.microsoft.com/office/powerpoint/2010/main" val="3726616094"/>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41</a:t>
            </a:fld>
            <a:endParaRPr lang="en-US"/>
          </a:p>
        </p:txBody>
      </p:sp>
    </p:spTree>
    <p:extLst>
      <p:ext uri="{BB962C8B-B14F-4D97-AF65-F5344CB8AC3E}">
        <p14:creationId xmlns:p14="http://schemas.microsoft.com/office/powerpoint/2010/main" val="2450224442"/>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42</a:t>
            </a:fld>
            <a:endParaRPr lang="en-US"/>
          </a:p>
        </p:txBody>
      </p:sp>
    </p:spTree>
    <p:extLst>
      <p:ext uri="{BB962C8B-B14F-4D97-AF65-F5344CB8AC3E}">
        <p14:creationId xmlns:p14="http://schemas.microsoft.com/office/powerpoint/2010/main" val="1219950730"/>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43</a:t>
            </a:fld>
            <a:endParaRPr lang="en-US"/>
          </a:p>
        </p:txBody>
      </p:sp>
    </p:spTree>
    <p:extLst>
      <p:ext uri="{BB962C8B-B14F-4D97-AF65-F5344CB8AC3E}">
        <p14:creationId xmlns:p14="http://schemas.microsoft.com/office/powerpoint/2010/main" val="2066069708"/>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44</a:t>
            </a:fld>
            <a:endParaRPr lang="en-US"/>
          </a:p>
        </p:txBody>
      </p:sp>
    </p:spTree>
    <p:extLst>
      <p:ext uri="{BB962C8B-B14F-4D97-AF65-F5344CB8AC3E}">
        <p14:creationId xmlns:p14="http://schemas.microsoft.com/office/powerpoint/2010/main" val="4238274844"/>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45</a:t>
            </a:fld>
            <a:endParaRPr lang="en-US"/>
          </a:p>
        </p:txBody>
      </p:sp>
    </p:spTree>
    <p:extLst>
      <p:ext uri="{BB962C8B-B14F-4D97-AF65-F5344CB8AC3E}">
        <p14:creationId xmlns:p14="http://schemas.microsoft.com/office/powerpoint/2010/main" val="1961630772"/>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46</a:t>
            </a:fld>
            <a:endParaRPr lang="en-US"/>
          </a:p>
        </p:txBody>
      </p:sp>
    </p:spTree>
    <p:extLst>
      <p:ext uri="{BB962C8B-B14F-4D97-AF65-F5344CB8AC3E}">
        <p14:creationId xmlns:p14="http://schemas.microsoft.com/office/powerpoint/2010/main" val="2659420008"/>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47</a:t>
            </a:fld>
            <a:endParaRPr lang="en-US"/>
          </a:p>
        </p:txBody>
      </p:sp>
    </p:spTree>
    <p:extLst>
      <p:ext uri="{BB962C8B-B14F-4D97-AF65-F5344CB8AC3E}">
        <p14:creationId xmlns:p14="http://schemas.microsoft.com/office/powerpoint/2010/main" val="3161337868"/>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highlight>
                <a:srgbClr val="FFFF00"/>
              </a:highlight>
            </a:endParaRPr>
          </a:p>
        </p:txBody>
      </p:sp>
      <p:sp>
        <p:nvSpPr>
          <p:cNvPr id="4" name="Slide Number Placeholder 3"/>
          <p:cNvSpPr>
            <a:spLocks noGrp="1"/>
          </p:cNvSpPr>
          <p:nvPr>
            <p:ph type="sldNum" sz="quarter" idx="5"/>
          </p:nvPr>
        </p:nvSpPr>
        <p:spPr/>
        <p:txBody>
          <a:bodyPr/>
          <a:lstStyle/>
          <a:p>
            <a:fld id="{AFFEDC6F-7FB2-4125-88D2-D6FDAC75B841}" type="slidenum">
              <a:rPr lang="en-US" smtClean="0"/>
              <a:t>48</a:t>
            </a:fld>
            <a:endParaRPr lang="en-US"/>
          </a:p>
        </p:txBody>
      </p:sp>
    </p:spTree>
    <p:extLst>
      <p:ext uri="{BB962C8B-B14F-4D97-AF65-F5344CB8AC3E}">
        <p14:creationId xmlns:p14="http://schemas.microsoft.com/office/powerpoint/2010/main" val="329089377"/>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49</a:t>
            </a:fld>
            <a:endParaRPr lang="en-US"/>
          </a:p>
        </p:txBody>
      </p:sp>
    </p:spTree>
    <p:extLst>
      <p:ext uri="{BB962C8B-B14F-4D97-AF65-F5344CB8AC3E}">
        <p14:creationId xmlns:p14="http://schemas.microsoft.com/office/powerpoint/2010/main" val="222796361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a:t>
            </a:fld>
            <a:endParaRPr lang="en-US"/>
          </a:p>
        </p:txBody>
      </p:sp>
    </p:spTree>
    <p:extLst>
      <p:ext uri="{BB962C8B-B14F-4D97-AF65-F5344CB8AC3E}">
        <p14:creationId xmlns:p14="http://schemas.microsoft.com/office/powerpoint/2010/main" val="1456320052"/>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50</a:t>
            </a:fld>
            <a:endParaRPr lang="en-US"/>
          </a:p>
        </p:txBody>
      </p:sp>
    </p:spTree>
    <p:extLst>
      <p:ext uri="{BB962C8B-B14F-4D97-AF65-F5344CB8AC3E}">
        <p14:creationId xmlns:p14="http://schemas.microsoft.com/office/powerpoint/2010/main" val="2086514586"/>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51</a:t>
            </a:fld>
            <a:endParaRPr lang="en-US"/>
          </a:p>
        </p:txBody>
      </p:sp>
    </p:spTree>
    <p:extLst>
      <p:ext uri="{BB962C8B-B14F-4D97-AF65-F5344CB8AC3E}">
        <p14:creationId xmlns:p14="http://schemas.microsoft.com/office/powerpoint/2010/main" val="3973707175"/>
      </p:ext>
    </p:extLst>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52</a:t>
            </a:fld>
            <a:endParaRPr lang="en-US"/>
          </a:p>
        </p:txBody>
      </p:sp>
    </p:spTree>
    <p:extLst>
      <p:ext uri="{BB962C8B-B14F-4D97-AF65-F5344CB8AC3E}">
        <p14:creationId xmlns:p14="http://schemas.microsoft.com/office/powerpoint/2010/main" val="784438203"/>
      </p:ext>
    </p:extLst>
  </p:cSld>
  <p:clrMapOvr>
    <a:masterClrMapping/>
  </p:clrMapOvr>
</p:notes>
</file>

<file path=ppt\notesSlides\notesSlide5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53</a:t>
            </a:fld>
            <a:endParaRPr lang="en-US"/>
          </a:p>
        </p:txBody>
      </p:sp>
    </p:spTree>
    <p:extLst>
      <p:ext uri="{BB962C8B-B14F-4D97-AF65-F5344CB8AC3E}">
        <p14:creationId xmlns:p14="http://schemas.microsoft.com/office/powerpoint/2010/main" val="1271749440"/>
      </p:ext>
    </p:extLst>
  </p:cSld>
  <p:clrMapOvr>
    <a:masterClrMapping/>
  </p:clrMapOvr>
</p:notes>
</file>

<file path=ppt\notesSlides\notesSlide5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54</a:t>
            </a:fld>
            <a:endParaRPr lang="en-US"/>
          </a:p>
        </p:txBody>
      </p:sp>
    </p:spTree>
    <p:extLst>
      <p:ext uri="{BB962C8B-B14F-4D97-AF65-F5344CB8AC3E}">
        <p14:creationId xmlns:p14="http://schemas.microsoft.com/office/powerpoint/2010/main" val="3824791685"/>
      </p:ext>
    </p:extLst>
  </p:cSld>
  <p:clrMapOvr>
    <a:masterClrMapping/>
  </p:clrMapOvr>
</p:notes>
</file>

<file path=ppt\notesSlides\notesSlide5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55</a:t>
            </a:fld>
            <a:endParaRPr lang="en-US"/>
          </a:p>
        </p:txBody>
      </p:sp>
    </p:spTree>
    <p:extLst>
      <p:ext uri="{BB962C8B-B14F-4D97-AF65-F5344CB8AC3E}">
        <p14:creationId xmlns:p14="http://schemas.microsoft.com/office/powerpoint/2010/main" val="1522594743"/>
      </p:ext>
    </p:extLst>
  </p:cSld>
  <p:clrMapOvr>
    <a:masterClrMapping/>
  </p:clrMapOvr>
</p:notes>
</file>

<file path=ppt\notesSlides\notesSlide5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56</a:t>
            </a:fld>
            <a:endParaRPr lang="en-US"/>
          </a:p>
        </p:txBody>
      </p:sp>
    </p:spTree>
    <p:extLst>
      <p:ext uri="{BB962C8B-B14F-4D97-AF65-F5344CB8AC3E}">
        <p14:creationId xmlns:p14="http://schemas.microsoft.com/office/powerpoint/2010/main" val="756509278"/>
      </p:ext>
    </p:extLst>
  </p:cSld>
  <p:clrMapOvr>
    <a:masterClrMapping/>
  </p:clrMapOvr>
</p:notes>
</file>

<file path=ppt\notesSlides\notesSlide5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57</a:t>
            </a:fld>
            <a:endParaRPr lang="en-US"/>
          </a:p>
        </p:txBody>
      </p:sp>
    </p:spTree>
    <p:extLst>
      <p:ext uri="{BB962C8B-B14F-4D97-AF65-F5344CB8AC3E}">
        <p14:creationId xmlns:p14="http://schemas.microsoft.com/office/powerpoint/2010/main" val="3665224159"/>
      </p:ext>
    </p:extLst>
  </p:cSld>
  <p:clrMapOvr>
    <a:masterClrMapping/>
  </p:clrMapOvr>
</p:notes>
</file>

<file path=ppt\notesSlides\notesSlide5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58</a:t>
            </a:fld>
            <a:endParaRPr lang="en-US"/>
          </a:p>
        </p:txBody>
      </p:sp>
    </p:spTree>
    <p:extLst>
      <p:ext uri="{BB962C8B-B14F-4D97-AF65-F5344CB8AC3E}">
        <p14:creationId xmlns:p14="http://schemas.microsoft.com/office/powerpoint/2010/main" val="3402815933"/>
      </p:ext>
    </p:extLst>
  </p:cSld>
  <p:clrMapOvr>
    <a:masterClrMapping/>
  </p:clrMapOvr>
</p:notes>
</file>

<file path=ppt\notesSlides\notesSlide5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59</a:t>
            </a:fld>
            <a:endParaRPr lang="en-US"/>
          </a:p>
        </p:txBody>
      </p:sp>
    </p:spTree>
    <p:extLst>
      <p:ext uri="{BB962C8B-B14F-4D97-AF65-F5344CB8AC3E}">
        <p14:creationId xmlns:p14="http://schemas.microsoft.com/office/powerpoint/2010/main" val="82715256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a:t>
            </a:fld>
            <a:endParaRPr lang="en-US"/>
          </a:p>
        </p:txBody>
      </p:sp>
    </p:spTree>
    <p:extLst>
      <p:ext uri="{BB962C8B-B14F-4D97-AF65-F5344CB8AC3E}">
        <p14:creationId xmlns:p14="http://schemas.microsoft.com/office/powerpoint/2010/main" val="3122770607"/>
      </p:ext>
    </p:extLst>
  </p:cSld>
  <p:clrMapOvr>
    <a:masterClrMapping/>
  </p:clrMapOvr>
</p:notes>
</file>

<file path=ppt\notesSlides\notesSlide6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60</a:t>
            </a:fld>
            <a:endParaRPr lang="en-US"/>
          </a:p>
        </p:txBody>
      </p:sp>
    </p:spTree>
    <p:extLst>
      <p:ext uri="{BB962C8B-B14F-4D97-AF65-F5344CB8AC3E}">
        <p14:creationId xmlns:p14="http://schemas.microsoft.com/office/powerpoint/2010/main" val="4217973758"/>
      </p:ext>
    </p:extLst>
  </p:cSld>
  <p:clrMapOvr>
    <a:masterClrMapping/>
  </p:clrMapOvr>
</p:notes>
</file>

<file path=ppt\notesSlides\notesSlide6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61</a:t>
            </a:fld>
            <a:endParaRPr lang="en-US"/>
          </a:p>
        </p:txBody>
      </p:sp>
    </p:spTree>
    <p:extLst>
      <p:ext uri="{BB962C8B-B14F-4D97-AF65-F5344CB8AC3E}">
        <p14:creationId xmlns:p14="http://schemas.microsoft.com/office/powerpoint/2010/main" val="3714196250"/>
      </p:ext>
    </p:extLst>
  </p:cSld>
  <p:clrMapOvr>
    <a:masterClrMapping/>
  </p:clrMapOvr>
</p:notes>
</file>

<file path=ppt\notesSlides\notesSlide6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62</a:t>
            </a:fld>
            <a:endParaRPr lang="en-US"/>
          </a:p>
        </p:txBody>
      </p:sp>
    </p:spTree>
    <p:extLst>
      <p:ext uri="{BB962C8B-B14F-4D97-AF65-F5344CB8AC3E}">
        <p14:creationId xmlns:p14="http://schemas.microsoft.com/office/powerpoint/2010/main" val="16856737"/>
      </p:ext>
    </p:extLst>
  </p:cSld>
  <p:clrMapOvr>
    <a:masterClrMapping/>
  </p:clrMapOvr>
</p:notes>
</file>

<file path=ppt\notesSlides\notesSlide6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63</a:t>
            </a:fld>
            <a:endParaRPr lang="en-US"/>
          </a:p>
        </p:txBody>
      </p:sp>
    </p:spTree>
    <p:extLst>
      <p:ext uri="{BB962C8B-B14F-4D97-AF65-F5344CB8AC3E}">
        <p14:creationId xmlns:p14="http://schemas.microsoft.com/office/powerpoint/2010/main" val="373581759"/>
      </p:ext>
    </p:extLst>
  </p:cSld>
  <p:clrMapOvr>
    <a:masterClrMapping/>
  </p:clrMapOvr>
</p:notes>
</file>

<file path=ppt\notesSlides\notesSlide6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64</a:t>
            </a:fld>
            <a:endParaRPr lang="en-US"/>
          </a:p>
        </p:txBody>
      </p:sp>
    </p:spTree>
    <p:extLst>
      <p:ext uri="{BB962C8B-B14F-4D97-AF65-F5344CB8AC3E}">
        <p14:creationId xmlns:p14="http://schemas.microsoft.com/office/powerpoint/2010/main" val="100971831"/>
      </p:ext>
    </p:extLst>
  </p:cSld>
  <p:clrMapOvr>
    <a:masterClrMapping/>
  </p:clrMapOvr>
</p:notes>
</file>

<file path=ppt\notesSlides\notesSlide6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65</a:t>
            </a:fld>
            <a:endParaRPr lang="en-US"/>
          </a:p>
        </p:txBody>
      </p:sp>
    </p:spTree>
    <p:extLst>
      <p:ext uri="{BB962C8B-B14F-4D97-AF65-F5344CB8AC3E}">
        <p14:creationId xmlns:p14="http://schemas.microsoft.com/office/powerpoint/2010/main" val="2941023831"/>
      </p:ext>
    </p:extLst>
  </p:cSld>
  <p:clrMapOvr>
    <a:masterClrMapping/>
  </p:clrMapOvr>
</p:notes>
</file>

<file path=ppt\notesSlides\notesSlide6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66</a:t>
            </a:fld>
            <a:endParaRPr lang="en-US"/>
          </a:p>
        </p:txBody>
      </p:sp>
    </p:spTree>
    <p:extLst>
      <p:ext uri="{BB962C8B-B14F-4D97-AF65-F5344CB8AC3E}">
        <p14:creationId xmlns:p14="http://schemas.microsoft.com/office/powerpoint/2010/main" val="3127093703"/>
      </p:ext>
    </p:extLst>
  </p:cSld>
  <p:clrMapOvr>
    <a:masterClrMapping/>
  </p:clrMapOvr>
</p:notes>
</file>

<file path=ppt\notesSlides\notesSlide6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67</a:t>
            </a:fld>
            <a:endParaRPr lang="en-US"/>
          </a:p>
        </p:txBody>
      </p:sp>
    </p:spTree>
    <p:extLst>
      <p:ext uri="{BB962C8B-B14F-4D97-AF65-F5344CB8AC3E}">
        <p14:creationId xmlns:p14="http://schemas.microsoft.com/office/powerpoint/2010/main" val="3701669257"/>
      </p:ext>
    </p:extLst>
  </p:cSld>
  <p:clrMapOvr>
    <a:masterClrMapping/>
  </p:clrMapOvr>
</p:notes>
</file>

<file path=ppt\notesSlides\notesSlide6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68</a:t>
            </a:fld>
            <a:endParaRPr lang="en-US"/>
          </a:p>
        </p:txBody>
      </p:sp>
    </p:spTree>
    <p:extLst>
      <p:ext uri="{BB962C8B-B14F-4D97-AF65-F5344CB8AC3E}">
        <p14:creationId xmlns:p14="http://schemas.microsoft.com/office/powerpoint/2010/main" val="2669702568"/>
      </p:ext>
    </p:extLst>
  </p:cSld>
  <p:clrMapOvr>
    <a:masterClrMapping/>
  </p:clrMapOvr>
</p:notes>
</file>

<file path=ppt\notesSlides\notesSlide6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69</a:t>
            </a:fld>
            <a:endParaRPr lang="en-US"/>
          </a:p>
        </p:txBody>
      </p:sp>
    </p:spTree>
    <p:extLst>
      <p:ext uri="{BB962C8B-B14F-4D97-AF65-F5344CB8AC3E}">
        <p14:creationId xmlns:p14="http://schemas.microsoft.com/office/powerpoint/2010/main" val="172748786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a:t>
            </a:fld>
            <a:endParaRPr lang="en-US"/>
          </a:p>
        </p:txBody>
      </p:sp>
    </p:spTree>
    <p:extLst>
      <p:ext uri="{BB962C8B-B14F-4D97-AF65-F5344CB8AC3E}">
        <p14:creationId xmlns:p14="http://schemas.microsoft.com/office/powerpoint/2010/main" val="4038421375"/>
      </p:ext>
    </p:extLst>
  </p:cSld>
  <p:clrMapOvr>
    <a:masterClrMapping/>
  </p:clrMapOvr>
</p:notes>
</file>

<file path=ppt\notesSlides\notesSlide7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70</a:t>
            </a:fld>
            <a:endParaRPr lang="en-US"/>
          </a:p>
        </p:txBody>
      </p:sp>
    </p:spTree>
    <p:extLst>
      <p:ext uri="{BB962C8B-B14F-4D97-AF65-F5344CB8AC3E}">
        <p14:creationId xmlns:p14="http://schemas.microsoft.com/office/powerpoint/2010/main" val="3817769699"/>
      </p:ext>
    </p:extLst>
  </p:cSld>
  <p:clrMapOvr>
    <a:masterClrMapping/>
  </p:clrMapOvr>
</p:notes>
</file>

<file path=ppt\notesSlides\notesSlide7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71</a:t>
            </a:fld>
            <a:endParaRPr lang="en-US"/>
          </a:p>
        </p:txBody>
      </p:sp>
    </p:spTree>
    <p:extLst>
      <p:ext uri="{BB962C8B-B14F-4D97-AF65-F5344CB8AC3E}">
        <p14:creationId xmlns:p14="http://schemas.microsoft.com/office/powerpoint/2010/main" val="789717998"/>
      </p:ext>
    </p:extLst>
  </p:cSld>
  <p:clrMapOvr>
    <a:masterClrMapping/>
  </p:clrMapOvr>
</p:notes>
</file>

<file path=ppt\notesSlides\notesSlide7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72</a:t>
            </a:fld>
            <a:endParaRPr lang="en-US"/>
          </a:p>
        </p:txBody>
      </p:sp>
    </p:spTree>
    <p:extLst>
      <p:ext uri="{BB962C8B-B14F-4D97-AF65-F5344CB8AC3E}">
        <p14:creationId xmlns:p14="http://schemas.microsoft.com/office/powerpoint/2010/main" val="2808207095"/>
      </p:ext>
    </p:extLst>
  </p:cSld>
  <p:clrMapOvr>
    <a:masterClrMapping/>
  </p:clrMapOvr>
</p:notes>
</file>

<file path=ppt\notesSlides\notesSlide7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73</a:t>
            </a:fld>
            <a:endParaRPr lang="en-US"/>
          </a:p>
        </p:txBody>
      </p:sp>
    </p:spTree>
    <p:extLst>
      <p:ext uri="{BB962C8B-B14F-4D97-AF65-F5344CB8AC3E}">
        <p14:creationId xmlns:p14="http://schemas.microsoft.com/office/powerpoint/2010/main" val="54529202"/>
      </p:ext>
    </p:extLst>
  </p:cSld>
  <p:clrMapOvr>
    <a:masterClrMapping/>
  </p:clrMapOvr>
</p:notes>
</file>

<file path=ppt\notesSlides\notesSlide7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74</a:t>
            </a:fld>
            <a:endParaRPr lang="en-US"/>
          </a:p>
        </p:txBody>
      </p:sp>
    </p:spTree>
    <p:extLst>
      <p:ext uri="{BB962C8B-B14F-4D97-AF65-F5344CB8AC3E}">
        <p14:creationId xmlns:p14="http://schemas.microsoft.com/office/powerpoint/2010/main" val="248094546"/>
      </p:ext>
    </p:extLst>
  </p:cSld>
  <p:clrMapOvr>
    <a:masterClrMapping/>
  </p:clrMapOvr>
</p:notes>
</file>

<file path=ppt\notesSlides\notesSlide7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75</a:t>
            </a:fld>
            <a:endParaRPr lang="en-US"/>
          </a:p>
        </p:txBody>
      </p:sp>
    </p:spTree>
    <p:extLst>
      <p:ext uri="{BB962C8B-B14F-4D97-AF65-F5344CB8AC3E}">
        <p14:creationId xmlns:p14="http://schemas.microsoft.com/office/powerpoint/2010/main" val="1318824675"/>
      </p:ext>
    </p:extLst>
  </p:cSld>
  <p:clrMapOvr>
    <a:masterClrMapping/>
  </p:clrMapOvr>
</p:notes>
</file>

<file path=ppt\notesSlides\notesSlide7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76</a:t>
            </a:fld>
            <a:endParaRPr lang="en-US"/>
          </a:p>
        </p:txBody>
      </p:sp>
    </p:spTree>
    <p:extLst>
      <p:ext uri="{BB962C8B-B14F-4D97-AF65-F5344CB8AC3E}">
        <p14:creationId xmlns:p14="http://schemas.microsoft.com/office/powerpoint/2010/main" val="2022886940"/>
      </p:ext>
    </p:extLst>
  </p:cSld>
  <p:clrMapOvr>
    <a:masterClrMapping/>
  </p:clrMapOvr>
</p:notes>
</file>

<file path=ppt\notesSlides\notesSlide7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a:p>
        </p:txBody>
      </p:sp>
      <p:sp>
        <p:nvSpPr>
          <p:cNvPr id="4" name="Slide Number Placeholder 3"/>
          <p:cNvSpPr>
            <a:spLocks noGrp="1"/>
          </p:cNvSpPr>
          <p:nvPr>
            <p:ph type="sldNum" sz="quarter" idx="5"/>
          </p:nvPr>
        </p:nvSpPr>
        <p:spPr/>
        <p:txBody>
          <a:bodyPr/>
          <a:lstStyle/>
          <a:p>
            <a:pPr defTabSz="931774">
              <a:spcBef>
                <a:spcPct val="0"/>
              </a:spcBef>
              <a:spcAft>
                <a:spcPct val="0"/>
              </a:spcAft>
              <a:defRPr/>
            </a:pPr>
            <a:fld id="{AFFEDC6F-7FB2-4125-88D2-D6FDAC75B841}" type="slidenum">
              <a:rPr lang="en-US" sz="1300">
                <a:solidFill>
                  <a:prstClr val="black"/>
                </a:solidFill>
                <a:latin typeface="Calibri"/>
                <a:cs typeface="Arial"/>
              </a:rPr>
              <a:pPr defTabSz="931774">
                <a:spcBef>
                  <a:spcPct val="0"/>
                </a:spcBef>
                <a:spcAft>
                  <a:spcPct val="0"/>
                </a:spcAft>
                <a:defRPr/>
              </a:pPr>
              <a:t>77</a:t>
            </a:fld>
            <a:endParaRPr lang="en-US" sz="1300">
              <a:solidFill>
                <a:prstClr val="black"/>
              </a:solidFill>
              <a:latin typeface="Calibri"/>
              <a:cs typeface="Arial"/>
            </a:endParaRPr>
          </a:p>
        </p:txBody>
      </p:sp>
    </p:spTree>
    <p:extLst>
      <p:ext uri="{BB962C8B-B14F-4D97-AF65-F5344CB8AC3E}">
        <p14:creationId xmlns:p14="http://schemas.microsoft.com/office/powerpoint/2010/main" val="377940903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8</a:t>
            </a:fld>
            <a:endParaRPr lang="en-US"/>
          </a:p>
        </p:txBody>
      </p:sp>
    </p:spTree>
    <p:extLst>
      <p:ext uri="{BB962C8B-B14F-4D97-AF65-F5344CB8AC3E}">
        <p14:creationId xmlns:p14="http://schemas.microsoft.com/office/powerpoint/2010/main" val="14964422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9</a:t>
            </a:fld>
            <a:endParaRPr lang="en-US"/>
          </a:p>
        </p:txBody>
      </p:sp>
    </p:spTree>
    <p:extLst>
      <p:ext uri="{BB962C8B-B14F-4D97-AF65-F5344CB8AC3E}">
        <p14:creationId xmlns:p14="http://schemas.microsoft.com/office/powerpoint/2010/main" val="698783126"/>
      </p:ext>
    </p:extLst>
  </p:cSld>
  <p:clrMapOvr>
    <a:masterClrMapping/>
  </p:clrMapOvr>
</p:notes>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presentation.xml><?xml version="1.0" encoding="utf-8"?>
<!--Generated by Aspose.Slides for .NET 23.2-->
<p:presentation xmlns:r="http://schemas.openxmlformats.org/officeDocument/2006/relationships" xmlns:a="http://schemas.openxmlformats.org/drawingml/2006/main" xmlns:p="http://schemas.openxmlformats.org/presentationml/2006/main" removePersonalInfoOnSave="1" saveSubsetFonts="1">
  <p:sldMasterIdLst>
    <p:sldMasterId id="2147483668" r:id="rId2"/>
    <p:sldMasterId id="2147483678" r:id="rId3"/>
    <p:sldMasterId id="2147483712" r:id="rId4"/>
    <p:sldMasterId id="2147483685" r:id="rId5"/>
    <p:sldMasterId id="2147483687" r:id="rId6"/>
    <p:sldMasterId id="2147483689" r:id="rId7"/>
    <p:sldMasterId id="2147483691" r:id="rId8"/>
    <p:sldMasterId id="2147483693" r:id="rId9"/>
  </p:sldMasterIdLst>
  <p:notesMasterIdLst>
    <p:notesMasterId r:id="rId10"/>
  </p:notesMasterIdLst>
  <p:handoutMasterIdLst>
    <p:handoutMasterId r:id="rId11"/>
  </p:handoutMasterIdLst>
  <p:sldIdLst>
    <p:sldId id="256" r:id="rId12"/>
    <p:sldId id="271" r:id="rId13"/>
    <p:sldId id="755" r:id="rId14"/>
    <p:sldId id="682" r:id="rId15"/>
    <p:sldId id="707" r:id="rId16"/>
    <p:sldId id="709" r:id="rId17"/>
    <p:sldId id="710" r:id="rId18"/>
    <p:sldId id="775" r:id="rId19"/>
    <p:sldId id="776" r:id="rId20"/>
    <p:sldId id="711" r:id="rId21"/>
    <p:sldId id="712" r:id="rId22"/>
    <p:sldId id="780" r:id="rId23"/>
    <p:sldId id="718" r:id="rId24"/>
    <p:sldId id="768" r:id="rId25"/>
    <p:sldId id="771" r:id="rId26"/>
    <p:sldId id="713" r:id="rId27"/>
    <p:sldId id="714" r:id="rId28"/>
    <p:sldId id="770" r:id="rId29"/>
    <p:sldId id="777" r:id="rId30"/>
    <p:sldId id="715" r:id="rId31"/>
    <p:sldId id="772" r:id="rId32"/>
    <p:sldId id="716" r:id="rId33"/>
    <p:sldId id="717" r:id="rId34"/>
    <p:sldId id="754" r:id="rId35"/>
    <p:sldId id="737" r:id="rId36"/>
    <p:sldId id="738" r:id="rId37"/>
    <p:sldId id="739" r:id="rId38"/>
    <p:sldId id="740" r:id="rId39"/>
    <p:sldId id="741" r:id="rId40"/>
    <p:sldId id="742" r:id="rId41"/>
    <p:sldId id="743" r:id="rId42"/>
    <p:sldId id="749" r:id="rId43"/>
    <p:sldId id="796" r:id="rId44"/>
    <p:sldId id="744" r:id="rId45"/>
    <p:sldId id="745" r:id="rId46"/>
    <p:sldId id="746" r:id="rId47"/>
    <p:sldId id="747" r:id="rId48"/>
    <p:sldId id="794" r:id="rId49"/>
    <p:sldId id="795" r:id="rId50"/>
    <p:sldId id="748" r:id="rId51"/>
    <p:sldId id="719" r:id="rId52"/>
    <p:sldId id="698" r:id="rId53"/>
    <p:sldId id="773" r:id="rId54"/>
    <p:sldId id="725" r:id="rId55"/>
    <p:sldId id="762" r:id="rId56"/>
    <p:sldId id="726" r:id="rId57"/>
    <p:sldId id="727" r:id="rId58"/>
    <p:sldId id="724" r:id="rId59"/>
    <p:sldId id="759" r:id="rId60"/>
    <p:sldId id="728" r:id="rId61"/>
    <p:sldId id="729" r:id="rId62"/>
    <p:sldId id="763" r:id="rId63"/>
    <p:sldId id="760" r:id="rId64"/>
    <p:sldId id="730" r:id="rId65"/>
    <p:sldId id="761" r:id="rId66"/>
    <p:sldId id="731" r:id="rId67"/>
    <p:sldId id="732" r:id="rId68"/>
    <p:sldId id="774" r:id="rId69"/>
    <p:sldId id="733" r:id="rId70"/>
    <p:sldId id="734" r:id="rId71"/>
    <p:sldId id="765" r:id="rId72"/>
    <p:sldId id="778" r:id="rId73"/>
    <p:sldId id="766" r:id="rId74"/>
    <p:sldId id="779" r:id="rId75"/>
    <p:sldId id="758" r:id="rId76"/>
    <p:sldId id="700" r:id="rId77"/>
    <p:sldId id="699" r:id="rId78"/>
    <p:sldId id="663" r:id="rId79"/>
    <p:sldId id="664" r:id="rId80"/>
    <p:sldId id="781" r:id="rId81"/>
    <p:sldId id="282" r:id="rId82"/>
    <p:sldId id="285" r:id="rId83"/>
    <p:sldId id="750" r:id="rId84"/>
    <p:sldId id="736" r:id="rId85"/>
    <p:sldId id="751" r:id="rId86"/>
    <p:sldId id="756" r:id="rId87"/>
    <p:sldId id="514" r:id="rId88"/>
  </p:sldIdLst>
  <p:sldSz cx="9144000" cy="6858000" type="screen4x3"/>
  <p:notesSz cx="7010400" cy="9296400"/>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1_Title Slide">
    <p:spTree>
      <p:nvGrpSpPr>
        <p:cNvPr id="1" name=""/>
        <p:cNvGrpSpPr/>
        <p:nvPr/>
      </p:nvGrpSpPr>
      <p:grpSpPr>
        <a:xfrm>
          <a:off x="0" y="0"/>
          <a:ext cx="0" cy="0"/>
        </a:xfrm>
      </p:grpSpPr>
      <p:sp>
        <p:nvSpPr>
          <p:cNvPr id="2" name="Title 1"/>
          <p:cNvSpPr>
            <a:spLocks noGrp="1"/>
          </p:cNvSpPr>
          <p:nvPr>
            <p:ph type="ctrTitle" hasCustomPrompt="1"/>
          </p:nvPr>
        </p:nvSpPr>
        <p:spPr>
          <a:xfrm>
            <a:off x="4015182" y="3046575"/>
            <a:ext cx="4874662" cy="1974784"/>
          </a:xfrm>
          <a:prstGeom prst="rect">
            <a:avLst/>
          </a:prstGeom>
          <a:effectLst>
            <a:outerShdw blurRad="76200" dist="38100" dir="2700000" algn="tl" rotWithShape="0">
              <a:prstClr val="black">
                <a:alpha val="20000"/>
              </a:prstClr>
            </a:outerShdw>
          </a:effectLst>
        </p:spPr>
        <p:txBody>
          <a:bodyPr anchor="b" anchorCtr="0"/>
          <a:lstStyle>
            <a:lvl1pPr algn="l">
              <a:defRPr sz="5800" baseline="0">
                <a:solidFill>
                  <a:schemeClr val="bg1"/>
                </a:solidFill>
                <a:latin typeface="Arial"/>
                <a:cs typeface="Arial"/>
              </a:defRPr>
            </a:lvl1pPr>
          </a:lstStyle>
          <a:p>
            <a:r>
              <a:rPr lang="en-US"/>
              <a:t>Title to</a:t>
            </a:r>
            <a:br>
              <a:rPr lang="en-US"/>
            </a:br>
            <a:r>
              <a:rPr lang="en-US"/>
              <a:t>Go Here</a:t>
            </a:r>
          </a:p>
        </p:txBody>
      </p:sp>
      <p:sp>
        <p:nvSpPr>
          <p:cNvPr id="3" name="Subtitle 2"/>
          <p:cNvSpPr>
            <a:spLocks noGrp="1"/>
          </p:cNvSpPr>
          <p:nvPr>
            <p:ph type="subTitle" idx="1" hasCustomPrompt="1"/>
          </p:nvPr>
        </p:nvSpPr>
        <p:spPr>
          <a:xfrm>
            <a:off x="2815758" y="5028452"/>
            <a:ext cx="6074086" cy="1021374"/>
          </a:xfrm>
          <a:prstGeom prst="rect">
            <a:avLst/>
          </a:prstGeom>
          <a:effectLst>
            <a:outerShdw blurRad="76200" dist="38100" dir="2700000" algn="tl" rotWithShape="0">
              <a:prstClr val="black">
                <a:alpha val="20000"/>
              </a:prstClr>
            </a:outerShdw>
          </a:effectLst>
        </p:spPr>
        <p:txBody>
          <a:bodyPr anchor="ctr"/>
          <a:lstStyle>
            <a:lvl1pPr marL="0" indent="0" algn="l">
              <a:buNone/>
              <a:defRPr sz="2200" b="1">
                <a:solidFill>
                  <a:srgbClr val="A39791"/>
                </a:solidFill>
                <a:latin typeface="Arial"/>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421908824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92FB065A-C807-FA33-F7CA-745EBBD6DE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DA3B04-0194-51FE-0D48-C136E7176665}"/>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4" name="Footer Placeholder 3">
            <a:extLst>
              <a:ext uri="{FF2B5EF4-FFF2-40B4-BE49-F238E27FC236}">
                <a16:creationId xmlns:a16="http://schemas.microsoft.com/office/drawing/2014/main" id="{56C4769C-D01C-019B-447F-35FFEA4215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67843B-88DA-F283-0EB5-C073F1287067}"/>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112346260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746BB600-D321-BD00-45A2-CBE046396D96}"/>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3" name="Footer Placeholder 2">
            <a:extLst>
              <a:ext uri="{FF2B5EF4-FFF2-40B4-BE49-F238E27FC236}">
                <a16:creationId xmlns:a16="http://schemas.microsoft.com/office/drawing/2014/main" id="{52127CD6-0F09-F948-6B2E-AC7B9AECC9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C2397A-62D4-3352-69E8-AC60AB7F41B2}"/>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40211852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00F261FC-A0B3-BBD2-8751-72D66B25D3A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AB9060-AC6D-EA9B-4266-BDC40EC5C0B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4C99E1-7EF6-C351-1577-85BD4AB730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950AB-4647-8125-85EC-A8F939789D4B}"/>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6" name="Footer Placeholder 5">
            <a:extLst>
              <a:ext uri="{FF2B5EF4-FFF2-40B4-BE49-F238E27FC236}">
                <a16:creationId xmlns:a16="http://schemas.microsoft.com/office/drawing/2014/main" id="{21369F74-8072-C0AB-9674-69960EEC5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66597-0209-CE4F-E5E8-DB2ADF67B743}"/>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36622181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82CDEC86-0817-A1E0-E0CE-7CC78418E6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77F778-43FC-79AC-C1A6-53B906B3C05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B4E3CA-0D3E-DAC8-1CAD-06CD128A35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058A9-44FE-2ACF-7F20-3C3745AC1B9D}"/>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6" name="Footer Placeholder 5">
            <a:extLst>
              <a:ext uri="{FF2B5EF4-FFF2-40B4-BE49-F238E27FC236}">
                <a16:creationId xmlns:a16="http://schemas.microsoft.com/office/drawing/2014/main" id="{0C26B4D4-25D0-8FB9-89AD-C22E96414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4627A-A111-9991-2BD6-873B1BA16596}"/>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159816178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C4DD34C0-C66A-D8F2-751B-F062FAD61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AD87A0-0696-767E-C67C-CC5921202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24EC5-E657-CBD5-1A32-A22B428B0613}"/>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5" name="Footer Placeholder 4">
            <a:extLst>
              <a:ext uri="{FF2B5EF4-FFF2-40B4-BE49-F238E27FC236}">
                <a16:creationId xmlns:a16="http://schemas.microsoft.com/office/drawing/2014/main" id="{0D476C25-6582-D6C5-2D0F-08026F09B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929A4-61B9-95E5-0920-03CCA590D518}"/>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28172585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4D083850-514D-9BC0-5A93-F5C5AA3198B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3E2F8-4B27-C902-F6C6-35D27FA3645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838A8-4E72-AC9F-06CF-A7AA44FEA465}"/>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5" name="Footer Placeholder 4">
            <a:extLst>
              <a:ext uri="{FF2B5EF4-FFF2-40B4-BE49-F238E27FC236}">
                <a16:creationId xmlns:a16="http://schemas.microsoft.com/office/drawing/2014/main" id="{ED8383FD-9267-FAA7-7135-DF60051A0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C941B-47BE-A0AF-F6C8-A29C4BA6A9C9}"/>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17744466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8641951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00345025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©Ahlers &amp; Cooney, P.C. - All Rights Reserved</a:t>
            </a:r>
          </a:p>
        </p:txBody>
      </p:sp>
      <p:sp>
        <p:nvSpPr>
          <p:cNvPr id="6" name="Slide Number Placeholder 5"/>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385021668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
        <p:nvSpPr>
          <p:cNvPr id="8" name="Footer Placeholder 7"/>
          <p:cNvSpPr>
            <a:spLocks noGrp="1"/>
          </p:cNvSpPr>
          <p:nvPr>
            <p:ph type="ftr" sz="quarter" idx="10"/>
          </p:nvPr>
        </p:nvSpPr>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9" name="Slide Number Placeholder 8"/>
          <p:cNvSpPr>
            <a:spLocks noGrp="1"/>
          </p:cNvSpPr>
          <p:nvPr>
            <p:ph type="sldNum" sz="quarter" idx="11"/>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22572862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C5811-943A-42C5-BBDF-6F0DF4993AF5}" type="datetimeFigureOut">
              <a:rPr lang="en-US" smtClean="0"/>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C0A3D-7902-4F74-AEF4-1035CC782FAE}" type="slidenum">
              <a:rPr lang="en-US" smtClean="0"/>
              <a:t>‹#›</a:t>
            </a:fld>
            <a:endParaRPr lang="en-US"/>
          </a:p>
        </p:txBody>
      </p:sp>
    </p:spTree>
    <p:extLst>
      <p:ext uri="{BB962C8B-B14F-4D97-AF65-F5344CB8AC3E}">
        <p14:creationId xmlns:p14="http://schemas.microsoft.com/office/powerpoint/2010/main" val="55002002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©Ahlers &amp; Cooney, P.C. - All Rights Reserved</a:t>
            </a:r>
          </a:p>
        </p:txBody>
      </p:sp>
      <p:sp>
        <p:nvSpPr>
          <p:cNvPr id="6" name="Slide Number Placeholder 5"/>
          <p:cNvSpPr>
            <a:spLocks noGrp="1"/>
          </p:cNvSpPr>
          <p:nvPr>
            <p:ph type="sldNum" sz="quarter" idx="12"/>
          </p:nvPr>
        </p:nvSpPr>
        <p:spPr/>
        <p:txBody>
          <a:bodyPr/>
          <a:lstStyle/>
          <a:p>
            <a:fld id="{43993FA3-53C0-4CAE-AD25-A29A3830186E}" type="slidenum">
              <a:rPr lang="en-US" smtClean="0"/>
              <a:t>‹#›</a:t>
            </a:fld>
            <a:endParaRPr lang="en-US"/>
          </a:p>
        </p:txBody>
      </p:sp>
    </p:spTree>
    <p:extLst>
      <p:ext uri="{BB962C8B-B14F-4D97-AF65-F5344CB8AC3E}">
        <p14:creationId xmlns:p14="http://schemas.microsoft.com/office/powerpoint/2010/main" val="379669454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D9C5811-943A-42C5-BBDF-6F0DF4993AF5}" type="datetimeFigureOut">
              <a:rPr lang="en-US" smtClean="0"/>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C0A3D-7902-4F74-AEF4-1035CC782FAE}" type="slidenum">
              <a:rPr lang="en-US" smtClean="0"/>
              <a:t>‹#›</a:t>
            </a:fld>
            <a:endParaRPr lang="en-US"/>
          </a:p>
        </p:txBody>
      </p:sp>
    </p:spTree>
    <p:extLst>
      <p:ext uri="{BB962C8B-B14F-4D97-AF65-F5344CB8AC3E}">
        <p14:creationId xmlns:p14="http://schemas.microsoft.com/office/powerpoint/2010/main" val="14500377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25673649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F8CF043F-DC77-B88B-588E-107CB733C9E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8DDAEE-75BC-7E98-F72B-196D176913A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A4DEA8-534B-D5EB-44BA-050418752D10}"/>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5" name="Footer Placeholder 4">
            <a:extLst>
              <a:ext uri="{FF2B5EF4-FFF2-40B4-BE49-F238E27FC236}">
                <a16:creationId xmlns:a16="http://schemas.microsoft.com/office/drawing/2014/main" id="{21197929-4FF3-F5A6-A03C-F49F7FE76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BA037-D874-487F-95A0-2846134A065E}"/>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155168389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3FBB3CD3-0579-FFCC-8FF1-7763ABCBC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1FB46-9CEC-0EAE-786F-AE1767617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0079D-6986-E6E9-3BF1-54CBC89D26C8}"/>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5" name="Footer Placeholder 4">
            <a:extLst>
              <a:ext uri="{FF2B5EF4-FFF2-40B4-BE49-F238E27FC236}">
                <a16:creationId xmlns:a16="http://schemas.microsoft.com/office/drawing/2014/main" id="{A316CC58-8E13-5D0B-B6B8-4C4B14D9B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8875B-3270-B4E2-AF51-D76EA7E94E61}"/>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276350664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044FEDEC-F238-518F-C0A3-88D2F9B97EF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AD0159-0686-370F-2CB1-88400D63610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F85FC-8BBD-3598-8A19-7C6B8EAE165C}"/>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5" name="Footer Placeholder 4">
            <a:extLst>
              <a:ext uri="{FF2B5EF4-FFF2-40B4-BE49-F238E27FC236}">
                <a16:creationId xmlns:a16="http://schemas.microsoft.com/office/drawing/2014/main" id="{B05637DC-FB6F-1384-1F30-5B16488C7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99943-59B2-EED1-2810-6A6B00FA0D2A}"/>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152981284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F6A1A717-3CBA-C450-E2E0-94F7076AB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C0709-19A7-D3A9-DE1D-CE59D70C2AA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D3F919-0AAC-B8AE-D4A5-37F4FA05EA9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64B5C8-D90F-5463-E4AA-00919DD6B618}"/>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6" name="Footer Placeholder 5">
            <a:extLst>
              <a:ext uri="{FF2B5EF4-FFF2-40B4-BE49-F238E27FC236}">
                <a16:creationId xmlns:a16="http://schemas.microsoft.com/office/drawing/2014/main" id="{F4E65FEE-1725-D101-8D95-E600B8D02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B1BB4-3CB7-F512-6862-D88C9EF6CC95}"/>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419101988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176F2850-CB0D-C0CC-0800-00B1D80B213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4479D0-86A2-457E-4426-FA7E99D777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6BF44B-FEE3-6369-F5FD-5AD01CD06AF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0F1B73-EFC0-14B1-B342-2E50E9696A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1704A-2952-D152-4B91-AEF690A990E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A7A12-28F3-A912-A421-E66E2476E5C4}"/>
              </a:ext>
            </a:extLst>
          </p:cNvPr>
          <p:cNvSpPr>
            <a:spLocks noGrp="1"/>
          </p:cNvSpPr>
          <p:nvPr>
            <p:ph type="dt" sz="half" idx="10"/>
          </p:nvPr>
        </p:nvSpPr>
        <p:spPr/>
        <p:txBody>
          <a:bodyPr/>
          <a:lstStyle/>
          <a:p>
            <a:fld id="{E4C35EDB-46E6-44C5-B561-D8DB7184B2E9}" type="datetimeFigureOut">
              <a:rPr lang="en-US" smtClean="0"/>
              <a:t>1/28/2026</a:t>
            </a:fld>
            <a:endParaRPr lang="en-US"/>
          </a:p>
        </p:txBody>
      </p:sp>
      <p:sp>
        <p:nvSpPr>
          <p:cNvPr id="8" name="Footer Placeholder 7">
            <a:extLst>
              <a:ext uri="{FF2B5EF4-FFF2-40B4-BE49-F238E27FC236}">
                <a16:creationId xmlns:a16="http://schemas.microsoft.com/office/drawing/2014/main" id="{DE2B9654-AD4F-61AF-9BBE-6A25016D01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E955C-5B2F-6616-0D6B-836A65473D21}"/>
              </a:ext>
            </a:extLst>
          </p:cNvPr>
          <p:cNvSpPr>
            <a:spLocks noGrp="1"/>
          </p:cNvSpPr>
          <p:nvPr>
            <p:ph type="sldNum" sz="quarter" idx="12"/>
          </p:nvPr>
        </p:nvSpPr>
        <p:spPr/>
        <p:txBody>
          <a:bodyPr/>
          <a:lstStyle/>
          <a:p>
            <a:fld id="{4B8C1A4A-4A8B-491E-9FC2-BF2900D73494}" type="slidenum">
              <a:rPr lang="en-US" smtClean="0"/>
              <a:t>‹#›</a:t>
            </a:fld>
            <a:endParaRPr lang="en-US"/>
          </a:p>
        </p:txBody>
      </p:sp>
    </p:spTree>
    <p:extLst>
      <p:ext uri="{BB962C8B-B14F-4D97-AF65-F5344CB8AC3E}">
        <p14:creationId xmlns:p14="http://schemas.microsoft.com/office/powerpoint/2010/main" val="155248468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image" Target="../media/image1.png"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heme" Target="../theme/theme3.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image" Target="../media/image3.png" /><Relationship Id="rId3"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image" Target="../media/image4.png" /><Relationship Id="rId3"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5.png" /><Relationship Id="rId3"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image" Target="../media/image5.png" /><Relationship Id="rId3"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5.png" /><Relationship Id="rId3" Type="http://schemas.openxmlformats.org/officeDocument/2006/relationships/theme" Target="../theme/theme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1349835354"/>
      </p:ext>
    </p:extLst>
  </p:cSld>
  <p:clrMap bg1="lt1" tx1="dk1" bg2="lt2" tx2="dk2" accent1="accent1" accent2="accent2" accent3="accent3" accent4="accent4" accent5="accent5" accent6="accent6" hlink="hlink" folHlink="folHlink"/>
  <p:sldLayoutIdLst>
    <p:sldLayoutId id="2147483670" r:id="rId1"/>
    <p:sldLayoutId id="2147483697" r:id="rId2"/>
    <p:sldLayoutId id="2147483698" r:id="rId3"/>
  </p:sldLayoutIdLst>
  <p:transition/>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9831119"/>
      </p:ext>
    </p:extLst>
  </p:cSld>
  <p:clrMap bg1="lt1" tx1="dk1" bg2="lt2" tx2="dk2" accent1="accent1" accent2="accent2" accent3="accent3" accent4="accent4" accent5="accent5" accent6="accent6" hlink="hlink" folHlink="folHlink"/>
  <p:sldLayoutIdLst>
    <p:sldLayoutId id="2147483679"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862013" indent="-404813"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DD827AF9-2464-E58A-AF53-B908D81BB7D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5E9393-296E-BB29-0B40-15892C9F7C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C536C-3748-1A74-3283-CB4A1A84F79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5EDB-46E6-44C5-B561-D8DB7184B2E9}" type="datetimeFigureOut">
              <a:rPr lang="en-US" smtClean="0"/>
              <a:t>1/28/2026</a:t>
            </a:fld>
            <a:endParaRPr lang="en-US"/>
          </a:p>
        </p:txBody>
      </p:sp>
      <p:sp>
        <p:nvSpPr>
          <p:cNvPr id="5" name="Footer Placeholder 4">
            <a:extLst>
              <a:ext uri="{FF2B5EF4-FFF2-40B4-BE49-F238E27FC236}">
                <a16:creationId xmlns:a16="http://schemas.microsoft.com/office/drawing/2014/main" id="{01C4751A-D6B5-4B47-F177-AEC9F7A0C6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21EAC7-3996-C14F-CE6E-199E8C5816F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C1A4A-4A8B-491E-9FC2-BF2900D73494}" type="slidenum">
              <a:rPr lang="en-US" smtClean="0"/>
              <a:t>‹#›</a:t>
            </a:fld>
            <a:endParaRPr lang="en-US"/>
          </a:p>
        </p:txBody>
      </p:sp>
    </p:spTree>
    <p:extLst>
      <p:ext uri="{BB962C8B-B14F-4D97-AF65-F5344CB8AC3E}">
        <p14:creationId xmlns:p14="http://schemas.microsoft.com/office/powerpoint/2010/main" val="18126063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05621735"/>
      </p:ext>
    </p:extLst>
  </p:cSld>
  <p:clrMap bg1="lt1" tx1="dk1" bg2="lt2" tx2="dk2" accent1="accent1" accent2="accent2" accent3="accent3" accent4="accent4" accent5="accent5" accent6="accent6" hlink="hlink" folHlink="folHlink"/>
  <p:sldLayoutIdLst>
    <p:sldLayoutId id="2147483686"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800100" indent="-34290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98807840"/>
      </p:ext>
    </p:extLst>
  </p:cSld>
  <p:clrMap bg1="lt1" tx1="dk1" bg2="lt2" tx2="dk2" accent1="accent1" accent2="accent2" accent3="accent3" accent4="accent4" accent5="accent5" accent6="accent6" hlink="hlink" folHlink="folHlink"/>
  <p:sldLayoutIdLst>
    <p:sldLayoutId id="2147483688"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800" kern="1200">
          <a:solidFill>
            <a:schemeClr val="tx1"/>
          </a:solidFill>
          <a:latin typeface="Arial"/>
          <a:ea typeface="+mn-ea"/>
          <a:cs typeface="Arial"/>
        </a:defRPr>
      </a:lvl1pPr>
      <a:lvl2pPr marL="800100" indent="-342900" algn="l" defTabSz="914400" rtl="0" eaLnBrk="1" latinLnBrk="0" hangingPunct="1">
        <a:lnSpc>
          <a:spcPct val="90000"/>
        </a:lnSpc>
        <a:spcBef>
          <a:spcPts val="500"/>
        </a:spcBef>
        <a:buClr>
          <a:srgbClr val="024886"/>
        </a:buClr>
        <a:buFont typeface="Courier New" panose="02070309020205020404" pitchFamily="49" charset="0"/>
        <a:buChar char="o"/>
        <a:defRPr sz="28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0" y="0"/>
            <a:ext cx="9189720" cy="1005840"/>
          </a:xfrm>
          <a:prstGeom prst="rect">
            <a:avLst/>
          </a:prstGeom>
          <a:solidFill>
            <a:srgbClr val="074A76"/>
          </a:solid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1401065"/>
            <a:ext cx="8229600" cy="47548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57900" y="6492878"/>
            <a:ext cx="3086100" cy="365125"/>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p:cNvSpPr>
            <a:spLocks noGrp="1"/>
          </p:cNvSpPr>
          <p:nvPr>
            <p:ph type="sldNum" sz="quarter" idx="4"/>
          </p:nvPr>
        </p:nvSpPr>
        <p:spPr>
          <a:xfrm>
            <a:off x="3543300" y="6492878"/>
            <a:ext cx="2057400" cy="365125"/>
          </a:xfrm>
          <a:prstGeom prst="rect">
            <a:avLst/>
          </a:prstGeom>
        </p:spPr>
        <p:txBody>
          <a:bodyPr vert="horz" lIns="91440" tIns="45720" rIns="91440" bIns="45720" rtlCol="0" anchor="ctr"/>
          <a:lstStyle>
            <a:lvl1pPr algn="ctr">
              <a:defRPr sz="1200">
                <a:solidFill>
                  <a:schemeClr val="tx1"/>
                </a:solidFill>
              </a:defRPr>
            </a:lvl1pPr>
          </a:lstStyle>
          <a:p>
            <a:fld id="{43993FA3-53C0-4CAE-AD25-A29A3830186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82" y="6356350"/>
            <a:ext cx="1986626" cy="458082"/>
          </a:xfrm>
          <a:prstGeom prst="rect">
            <a:avLst/>
          </a:prstGeom>
        </p:spPr>
      </p:pic>
    </p:spTree>
    <p:extLst>
      <p:ext uri="{BB962C8B-B14F-4D97-AF65-F5344CB8AC3E}">
        <p14:creationId xmlns:p14="http://schemas.microsoft.com/office/powerpoint/2010/main" val="2938080670"/>
      </p:ext>
    </p:extLst>
  </p:cSld>
  <p:clrMap bg1="lt1" tx1="dk1" bg2="lt2" tx2="dk2" accent1="accent1" accent2="accent2" accent3="accent3" accent4="accent4" accent5="accent5" accent6="accent6" hlink="hlink" folHlink="folHlink"/>
  <p:sldLayoutIdLst>
    <p:sldLayoutId id="2147483690" r:id="rId1"/>
  </p:sldLayoutIdLst>
  <p:transition/>
  <p:timing/>
  <p:hf hdr="0" dt="0"/>
  <p:txStyles>
    <p:titleStyle>
      <a:lvl1pPr algn="ctr"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BFC9C5"/>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0" y="0"/>
            <a:ext cx="9189720" cy="1005840"/>
          </a:xfrm>
          <a:prstGeom prst="rect">
            <a:avLst/>
          </a:prstGeom>
          <a:solidFill>
            <a:srgbClr val="074A76"/>
          </a:solid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1401065"/>
            <a:ext cx="8229600" cy="47548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57900" y="6492878"/>
            <a:ext cx="3086100" cy="365125"/>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p:cNvSpPr>
            <a:spLocks noGrp="1"/>
          </p:cNvSpPr>
          <p:nvPr>
            <p:ph type="sldNum" sz="quarter" idx="4"/>
          </p:nvPr>
        </p:nvSpPr>
        <p:spPr>
          <a:xfrm>
            <a:off x="3543300" y="6492878"/>
            <a:ext cx="2057400" cy="365125"/>
          </a:xfrm>
          <a:prstGeom prst="rect">
            <a:avLst/>
          </a:prstGeom>
        </p:spPr>
        <p:txBody>
          <a:bodyPr vert="horz" lIns="91440" tIns="45720" rIns="91440" bIns="45720" rtlCol="0" anchor="ctr"/>
          <a:lstStyle>
            <a:lvl1pPr algn="ctr">
              <a:defRPr sz="1200">
                <a:solidFill>
                  <a:schemeClr val="tx1"/>
                </a:solidFill>
              </a:defRPr>
            </a:lvl1pPr>
          </a:lstStyle>
          <a:p>
            <a:fld id="{43993FA3-53C0-4CAE-AD25-A29A3830186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82" y="6356350"/>
            <a:ext cx="1986626" cy="458082"/>
          </a:xfrm>
          <a:prstGeom prst="rect">
            <a:avLst/>
          </a:prstGeom>
        </p:spPr>
      </p:pic>
    </p:spTree>
    <p:extLst>
      <p:ext uri="{BB962C8B-B14F-4D97-AF65-F5344CB8AC3E}">
        <p14:creationId xmlns:p14="http://schemas.microsoft.com/office/powerpoint/2010/main" val="4213773032"/>
      </p:ext>
    </p:extLst>
  </p:cSld>
  <p:clrMap bg1="lt1" tx1="dk1" bg2="lt2" tx2="dk2" accent1="accent1" accent2="accent2" accent3="accent3" accent4="accent4" accent5="accent5" accent6="accent6" hlink="hlink" folHlink="folHlink"/>
  <p:sldLayoutIdLst>
    <p:sldLayoutId id="2147483692" r:id="rId1"/>
  </p:sldLayoutIdLst>
  <p:transition/>
  <p:timing/>
  <p:hf hdr="0" dt="0"/>
  <p:txStyles>
    <p:titleStyle>
      <a:lvl1pPr algn="ctr"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accent3">
            <a:lumMod val="40000"/>
            <a:lumOff val="60000"/>
          </a:schemeClr>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0" y="0"/>
            <a:ext cx="9189720" cy="1005840"/>
          </a:xfrm>
          <a:prstGeom prst="rect">
            <a:avLst/>
          </a:prstGeom>
          <a:solidFill>
            <a:srgbClr val="074A76"/>
          </a:solid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1401065"/>
            <a:ext cx="8229600" cy="475488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57900" y="6492878"/>
            <a:ext cx="3086100" cy="365125"/>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6" name="Slide Number Placeholder 5"/>
          <p:cNvSpPr>
            <a:spLocks noGrp="1"/>
          </p:cNvSpPr>
          <p:nvPr>
            <p:ph type="sldNum" sz="quarter" idx="4"/>
          </p:nvPr>
        </p:nvSpPr>
        <p:spPr>
          <a:xfrm>
            <a:off x="3543300" y="6492878"/>
            <a:ext cx="2057400" cy="365125"/>
          </a:xfrm>
          <a:prstGeom prst="rect">
            <a:avLst/>
          </a:prstGeom>
        </p:spPr>
        <p:txBody>
          <a:bodyPr vert="horz" lIns="91440" tIns="45720" rIns="91440" bIns="45720" rtlCol="0" anchor="ctr"/>
          <a:lstStyle>
            <a:lvl1pPr algn="ctr">
              <a:defRPr sz="1200">
                <a:solidFill>
                  <a:schemeClr val="tx1"/>
                </a:solidFill>
              </a:defRPr>
            </a:lvl1pPr>
          </a:lstStyle>
          <a:p>
            <a:fld id="{43993FA3-53C0-4CAE-AD25-A29A3830186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82" y="6356350"/>
            <a:ext cx="1986626" cy="458082"/>
          </a:xfrm>
          <a:prstGeom prst="rect">
            <a:avLst/>
          </a:prstGeom>
        </p:spPr>
      </p:pic>
    </p:spTree>
    <p:extLst>
      <p:ext uri="{BB962C8B-B14F-4D97-AF65-F5344CB8AC3E}">
        <p14:creationId xmlns:p14="http://schemas.microsoft.com/office/powerpoint/2010/main" val="1848662934"/>
      </p:ext>
    </p:extLst>
  </p:cSld>
  <p:clrMap bg1="lt1" tx1="dk1" bg2="lt2" tx2="dk2" accent1="accent1" accent2="accent2" accent3="accent3" accent4="accent4" accent5="accent5" accent6="accent6" hlink="hlink" folHlink="folHlink"/>
  <p:sldLayoutIdLst>
    <p:sldLayoutId id="2147483694" r:id="rId1"/>
  </p:sldLayoutIdLst>
  <p:transition/>
  <p:timing/>
  <p:hf hdr="0" dt="0"/>
  <p:txStyles>
    <p:titleStyle>
      <a:lvl1pPr algn="ctr"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0.xml" /><Relationship Id="rId3" Type="http://schemas.openxmlformats.org/officeDocument/2006/relationships/image" Target="../media/image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3.xml" /><Relationship Id="rId3" Type="http://schemas.openxmlformats.org/officeDocument/2006/relationships/image" Target="../media/image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6.xml" /><Relationship Id="rId3" Type="http://schemas.microsoft.com/office/2007/relationships/diagramDrawing" Target="../diagrams/drawing4.xml"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7.xml" /><Relationship Id="rId3" Type="http://schemas.openxmlformats.org/officeDocument/2006/relationships/image" Target="../media/image1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8.xml" /><Relationship Id="rId3" Type="http://schemas.openxmlformats.org/officeDocument/2006/relationships/image" Target="../media/image11.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9.xml" /><Relationship Id="rId3"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2.xml" /><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3.xml" /><Relationship Id="rId3" Type="http://schemas.openxmlformats.org/officeDocument/2006/relationships/image" Target="../media/image1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4.xml" /><Relationship Id="rId3" Type="http://schemas.openxmlformats.org/officeDocument/2006/relationships/image" Target="../media/image14.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5.xml" /><Relationship Id="rId3" Type="http://schemas.microsoft.com/office/2007/relationships/diagramDrawing" Target="../diagrams/drawing6.xml" /><Relationship Id="rId4" Type="http://schemas.openxmlformats.org/officeDocument/2006/relationships/diagramData" Target="../diagrams/data6.xml" /><Relationship Id="rId5" Type="http://schemas.openxmlformats.org/officeDocument/2006/relationships/diagramLayout" Target="../diagrams/layout6.xml" /><Relationship Id="rId6" Type="http://schemas.openxmlformats.org/officeDocument/2006/relationships/diagramQuickStyle" Target="../diagrams/quickStyle6.xml" /><Relationship Id="rId7" Type="http://schemas.openxmlformats.org/officeDocument/2006/relationships/diagramColors" Target="../diagrams/colors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6.xml" /><Relationship Id="rId3" Type="http://schemas.openxmlformats.org/officeDocument/2006/relationships/image" Target="../media/image15.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8.xml" /><Relationship Id="rId3" Type="http://schemas.openxmlformats.org/officeDocument/2006/relationships/image" Target="../media/image16.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0.xml" /><Relationship Id="rId3" Type="http://schemas.openxmlformats.org/officeDocument/2006/relationships/image" Target="../media/image17.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1.xml" /><Relationship Id="rId3" Type="http://schemas.microsoft.com/office/2007/relationships/diagramDrawing" Target="../diagrams/drawing7.xml" /><Relationship Id="rId4" Type="http://schemas.openxmlformats.org/officeDocument/2006/relationships/diagramData" Target="../diagrams/data7.xml" /><Relationship Id="rId5" Type="http://schemas.openxmlformats.org/officeDocument/2006/relationships/diagramLayout" Target="../diagrams/layout7.xml" /><Relationship Id="rId6" Type="http://schemas.openxmlformats.org/officeDocument/2006/relationships/diagramQuickStyle" Target="../diagrams/quickStyle7.xml" /><Relationship Id="rId7" Type="http://schemas.openxmlformats.org/officeDocument/2006/relationships/diagramColors" Target="../diagrams/colors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4.xml" /><Relationship Id="rId3" Type="http://schemas.openxmlformats.org/officeDocument/2006/relationships/image" Target="../media/image18.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6.xml" /><Relationship Id="rId3" Type="http://schemas.openxmlformats.org/officeDocument/2006/relationships/image" Target="../media/image19.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7.xml" /><Relationship Id="rId3" Type="http://schemas.openxmlformats.org/officeDocument/2006/relationships/image" Target="../media/image20.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40.xml" /><Relationship Id="rId3" Type="http://schemas.openxmlformats.org/officeDocument/2006/relationships/image" Target="../media/image21.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41.xml" /><Relationship Id="rId3" Type="http://schemas.microsoft.com/office/2007/relationships/diagramDrawing" Target="../diagrams/drawing8.xml" /><Relationship Id="rId4" Type="http://schemas.openxmlformats.org/officeDocument/2006/relationships/diagramData" Target="../diagrams/data8.xml" /><Relationship Id="rId5" Type="http://schemas.openxmlformats.org/officeDocument/2006/relationships/diagramLayout" Target="../diagrams/layout8.xml" /><Relationship Id="rId6" Type="http://schemas.openxmlformats.org/officeDocument/2006/relationships/diagramQuickStyle" Target="../diagrams/quickStyle8.xml" /><Relationship Id="rId7" Type="http://schemas.openxmlformats.org/officeDocument/2006/relationships/diagramColors" Target="../diagrams/colors8.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2.xml" /><Relationship Id="rId3" Type="http://schemas.openxmlformats.org/officeDocument/2006/relationships/image" Target="../media/image22.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3.xml" /><Relationship Id="rId3" Type="http://schemas.microsoft.com/office/2007/relationships/diagramDrawing" Target="../diagrams/drawing9.xml" /><Relationship Id="rId4" Type="http://schemas.openxmlformats.org/officeDocument/2006/relationships/diagramData" Target="../diagrams/data9.xml" /><Relationship Id="rId5" Type="http://schemas.openxmlformats.org/officeDocument/2006/relationships/diagramLayout" Target="../diagrams/layout9.xml" /><Relationship Id="rId6" Type="http://schemas.openxmlformats.org/officeDocument/2006/relationships/diagramQuickStyle" Target="../diagrams/quickStyle9.xml" /><Relationship Id="rId7" Type="http://schemas.openxmlformats.org/officeDocument/2006/relationships/diagramColors" Target="../diagrams/colors9.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4.xml" /><Relationship Id="rId3" Type="http://schemas.openxmlformats.org/officeDocument/2006/relationships/image" Target="../media/image23.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6.xml" /><Relationship Id="rId3" Type="http://schemas.microsoft.com/office/2007/relationships/diagramDrawing" Target="../diagrams/drawing10.xml" /><Relationship Id="rId4" Type="http://schemas.openxmlformats.org/officeDocument/2006/relationships/diagramData" Target="../diagrams/data10.xml" /><Relationship Id="rId5" Type="http://schemas.openxmlformats.org/officeDocument/2006/relationships/diagramLayout" Target="../diagrams/layout10.xml" /><Relationship Id="rId6" Type="http://schemas.openxmlformats.org/officeDocument/2006/relationships/diagramQuickStyle" Target="../diagrams/quickStyle10.xml" /><Relationship Id="rId7" Type="http://schemas.openxmlformats.org/officeDocument/2006/relationships/diagramColors" Target="../diagrams/colors10.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9.xml" /><Relationship Id="rId3" Type="http://schemas.openxmlformats.org/officeDocument/2006/relationships/image" Target="../media/image2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5.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 Id="rId8" Type="http://schemas.openxmlformats.org/officeDocument/2006/relationships/image" Target="../media/image6.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0.xml" /><Relationship Id="rId3" Type="http://schemas.openxmlformats.org/officeDocument/2006/relationships/image" Target="../media/image25.jpeg" /><Relationship Id="rId4" Type="http://schemas.microsoft.com/office/2007/relationships/diagramDrawing" Target="../diagrams/drawing11.xml" /><Relationship Id="rId5" Type="http://schemas.openxmlformats.org/officeDocument/2006/relationships/diagramData" Target="../diagrams/data11.xml" /><Relationship Id="rId6" Type="http://schemas.openxmlformats.org/officeDocument/2006/relationships/diagramLayout" Target="../diagrams/layout11.xml" /><Relationship Id="rId7" Type="http://schemas.openxmlformats.org/officeDocument/2006/relationships/diagramQuickStyle" Target="../diagrams/quickStyle11.xml" /><Relationship Id="rId8" Type="http://schemas.openxmlformats.org/officeDocument/2006/relationships/diagramColors" Target="../diagrams/colors11.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1.xml" /><Relationship Id="rId3" Type="http://schemas.openxmlformats.org/officeDocument/2006/relationships/image" Target="../media/image26.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2.xml" /><Relationship Id="rId3" Type="http://schemas.openxmlformats.org/officeDocument/2006/relationships/image" Target="../media/image27.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5.xml" /><Relationship Id="rId3" Type="http://schemas.openxmlformats.org/officeDocument/2006/relationships/image" Target="../media/image28.pn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6.xml" /><Relationship Id="rId3" Type="http://schemas.openxmlformats.org/officeDocument/2006/relationships/image" Target="../media/image29.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7.xml" /><Relationship Id="rId3" Type="http://schemas.microsoft.com/office/2007/relationships/diagramDrawing" Target="../diagrams/drawing12.xml" /><Relationship Id="rId4" Type="http://schemas.openxmlformats.org/officeDocument/2006/relationships/diagramData" Target="../diagrams/data12.xml" /><Relationship Id="rId5" Type="http://schemas.openxmlformats.org/officeDocument/2006/relationships/diagramLayout" Target="../diagrams/layout12.xml" /><Relationship Id="rId6" Type="http://schemas.openxmlformats.org/officeDocument/2006/relationships/diagramQuickStyle" Target="../diagrams/quickStyle12.xml" /><Relationship Id="rId7" Type="http://schemas.openxmlformats.org/officeDocument/2006/relationships/diagramColors" Target="../diagrams/colors12.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9.xml" /><Relationship Id="rId3" Type="http://schemas.microsoft.com/office/2007/relationships/diagramDrawing" Target="../diagrams/drawing13.xml" /><Relationship Id="rId4" Type="http://schemas.openxmlformats.org/officeDocument/2006/relationships/diagramData" Target="../diagrams/data13.xml" /><Relationship Id="rId5" Type="http://schemas.openxmlformats.org/officeDocument/2006/relationships/diagramLayout" Target="../diagrams/layout13.xml" /><Relationship Id="rId6" Type="http://schemas.openxmlformats.org/officeDocument/2006/relationships/diagramQuickStyle" Target="../diagrams/quickStyle13.xml" /><Relationship Id="rId7" Type="http://schemas.openxmlformats.org/officeDocument/2006/relationships/diagramColors" Target="../diagrams/colors1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6.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2.xml" /><Relationship Id="rId3" Type="http://schemas.openxmlformats.org/officeDocument/2006/relationships/image" Target="../media/image30.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65.xml" /><Relationship Id="rId3" Type="http://schemas.openxmlformats.org/officeDocument/2006/relationships/image" Target="../media/image31.pn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66.xml" /><Relationship Id="rId3" Type="http://schemas.openxmlformats.org/officeDocument/2006/relationships/image" Target="../media/image32.pn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67.xml" /><Relationship Id="rId3" Type="http://schemas.openxmlformats.org/officeDocument/2006/relationships/image" Target="../media/image32.pn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68.xml" /><Relationship Id="rId3" Type="http://schemas.microsoft.com/office/2007/relationships/diagramDrawing" Target="../diagrams/drawing14.xml" /><Relationship Id="rId4" Type="http://schemas.openxmlformats.org/officeDocument/2006/relationships/diagramData" Target="../diagrams/data14.xml" /><Relationship Id="rId5" Type="http://schemas.openxmlformats.org/officeDocument/2006/relationships/diagramLayout" Target="../diagrams/layout14.xml" /><Relationship Id="rId6" Type="http://schemas.openxmlformats.org/officeDocument/2006/relationships/diagramQuickStyle" Target="../diagrams/quickStyle14.xml" /><Relationship Id="rId7" Type="http://schemas.openxmlformats.org/officeDocument/2006/relationships/diagramColors" Target="../diagrams/colors14.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69.xml" /><Relationship Id="rId3" Type="http://schemas.microsoft.com/office/2007/relationships/diagramDrawing" Target="../diagrams/drawing15.xml" /><Relationship Id="rId4" Type="http://schemas.openxmlformats.org/officeDocument/2006/relationships/diagramData" Target="../diagrams/data15.xml" /><Relationship Id="rId5" Type="http://schemas.openxmlformats.org/officeDocument/2006/relationships/diagramLayout" Target="../diagrams/layout15.xml" /><Relationship Id="rId6" Type="http://schemas.openxmlformats.org/officeDocument/2006/relationships/diagramQuickStyle" Target="../diagrams/quickStyle15.xml" /><Relationship Id="rId7" Type="http://schemas.openxmlformats.org/officeDocument/2006/relationships/diagramColors" Target="../diagrams/colors1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0.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1.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2.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3.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4.xml" /><Relationship Id="rId3" Type="http://schemas.microsoft.com/office/2007/relationships/diagramDrawing" Target="../diagrams/drawing16.xml" /><Relationship Id="rId4" Type="http://schemas.openxmlformats.org/officeDocument/2006/relationships/diagramData" Target="../diagrams/data16.xml" /><Relationship Id="rId5" Type="http://schemas.openxmlformats.org/officeDocument/2006/relationships/diagramLayout" Target="../diagrams/layout16.xml" /><Relationship Id="rId6" Type="http://schemas.openxmlformats.org/officeDocument/2006/relationships/diagramQuickStyle" Target="../diagrams/quickStyle16.xml" /><Relationship Id="rId7" Type="http://schemas.openxmlformats.org/officeDocument/2006/relationships/diagramColors" Target="../diagrams/colors16.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5.xml" /><Relationship Id="rId3" Type="http://schemas.openxmlformats.org/officeDocument/2006/relationships/image" Target="../media/image33.pn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6.xml" /><Relationship Id="rId3" Type="http://schemas.openxmlformats.org/officeDocument/2006/relationships/image" Target="../media/image34.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77.xml" /><Relationship Id="rId3" Type="http://schemas.openxmlformats.org/officeDocument/2006/relationships/image" Target="../media/image35.png" /><Relationship Id="rId4" Type="http://schemas.openxmlformats.org/officeDocument/2006/relationships/image" Target="../media/image36.png" /><Relationship Id="rId5" Type="http://schemas.openxmlformats.org/officeDocument/2006/relationships/image" Target="../media/image3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8.xml" /><Relationship Id="rId3"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ctrTitle"/>
          </p:nvPr>
        </p:nvSpPr>
        <p:spPr>
          <a:xfrm>
            <a:off x="3542581" y="2438400"/>
            <a:ext cx="5601420" cy="3007743"/>
          </a:xfrm>
        </p:spPr>
        <p:txBody>
          <a:bodyPr>
            <a:noAutofit/>
          </a:bodyPr>
          <a:lstStyle/>
          <a:p>
            <a:pPr algn="ctr"/>
            <a:br>
              <a:rPr lang="en-US" sz="3000"/>
            </a:br>
            <a:br>
              <a:rPr lang="en-US" sz="3000"/>
            </a:br>
            <a:br>
              <a:rPr lang="en-US" sz="3000"/>
            </a:br>
            <a:br>
              <a:rPr lang="en-US" sz="3000"/>
            </a:br>
            <a:br>
              <a:rPr lang="en-US" sz="3000"/>
            </a:br>
            <a:br>
              <a:rPr lang="en-US" sz="3000"/>
            </a:br>
            <a:br>
              <a:rPr lang="en-US" sz="3000"/>
            </a:br>
            <a:br>
              <a:rPr lang="en-US" sz="3000"/>
            </a:br>
            <a:br>
              <a:rPr lang="en-US" sz="3000"/>
            </a:br>
            <a:r>
              <a:rPr lang="en-US" sz="3000"/>
              <a:t>Iowa’s Sunshine Laws: </a:t>
            </a:r>
            <a:br>
              <a:rPr lang="en-US" sz="3000"/>
            </a:br>
            <a:r>
              <a:rPr lang="en-US" sz="3000"/>
              <a:t>An Open Meetings and Open Records Primer for Newly Elected or Appointed Public Officials</a:t>
            </a:r>
          </a:p>
        </p:txBody>
      </p:sp>
      <p:sp>
        <p:nvSpPr>
          <p:cNvPr id="5" name="Subtitle 4">
            <a:extLst>
              <a:ext uri="{FF2B5EF4-FFF2-40B4-BE49-F238E27FC236}">
                <a16:creationId xmlns:a16="http://schemas.microsoft.com/office/drawing/2014/main" id="{ED85B1FC-C6F1-B252-A269-F6EC02063D46}"/>
              </a:ext>
            </a:extLst>
          </p:cNvPr>
          <p:cNvSpPr>
            <a:spLocks noGrp="1"/>
          </p:cNvSpPr>
          <p:nvPr>
            <p:ph type="subTitle" idx="1"/>
          </p:nvPr>
        </p:nvSpPr>
        <p:spPr>
          <a:xfrm>
            <a:off x="3069914" y="5311256"/>
            <a:ext cx="6074086" cy="1021374"/>
          </a:xfrm>
        </p:spPr>
        <p:txBody>
          <a:bodyPr/>
          <a:lstStyle/>
          <a:p>
            <a:pPr algn="ctr"/>
            <a:r>
              <a:rPr lang="en-US"/>
              <a:t>Logan Brundage</a:t>
            </a:r>
          </a:p>
          <a:p>
            <a:pPr algn="ctr"/>
            <a:r>
              <a:rPr lang="en-US"/>
              <a:t>February 10, 2026</a:t>
            </a:r>
          </a:p>
        </p:txBody>
      </p:sp>
    </p:spTree>
    <p:extLst>
      <p:ext uri="{BB962C8B-B14F-4D97-AF65-F5344CB8AC3E}">
        <p14:creationId xmlns:p14="http://schemas.microsoft.com/office/powerpoint/2010/main" val="603836847"/>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181491E-FD55-450D-BD5E-B3B61E56D102}"/>
              </a:ext>
            </a:extLst>
          </p:cNvPr>
          <p:cNvSpPr>
            <a:spLocks noGrp="1"/>
          </p:cNvSpPr>
          <p:nvPr>
            <p:ph idx="1"/>
          </p:nvPr>
        </p:nvSpPr>
        <p:spPr>
          <a:xfrm>
            <a:off x="480060" y="2040974"/>
            <a:ext cx="8229600" cy="4050115"/>
          </a:xfrm>
        </p:spPr>
        <p:txBody>
          <a:bodyPr/>
          <a:lstStyle/>
          <a:p>
            <a:pPr marL="0" indent="0">
              <a:buNone/>
            </a:pPr>
            <a:r>
              <a:rPr lang="en-US" sz="2000"/>
              <a:t>When a “governmental body” holds a “meeting,” it must be in “open session” unless a closed session is expressly permitted by law. </a:t>
            </a:r>
          </a:p>
          <a:p>
            <a:endParaRPr lang="en-US" sz="1050"/>
          </a:p>
          <a:p>
            <a:pPr marL="0" indent="0">
              <a:buNone/>
            </a:pPr>
            <a:r>
              <a:rPr lang="en-US" sz="2000"/>
              <a:t>“‘Open session’ means a meeting to which all members of the public have access.”</a:t>
            </a:r>
          </a:p>
          <a:p>
            <a:endParaRPr lang="en-US"/>
          </a:p>
        </p:txBody>
      </p:sp>
      <p:sp>
        <p:nvSpPr>
          <p:cNvPr id="3" name="Title 2">
            <a:extLst>
              <a:ext uri="{FF2B5EF4-FFF2-40B4-BE49-F238E27FC236}">
                <a16:creationId xmlns:a16="http://schemas.microsoft.com/office/drawing/2014/main" id="{B6C1952A-8D47-4F9C-8734-366E9B9C3F06}"/>
              </a:ext>
            </a:extLst>
          </p:cNvPr>
          <p:cNvSpPr>
            <a:spLocks noGrp="1"/>
          </p:cNvSpPr>
          <p:nvPr>
            <p:ph type="title"/>
          </p:nvPr>
        </p:nvSpPr>
        <p:spPr>
          <a:xfrm>
            <a:off x="480060" y="647573"/>
            <a:ext cx="8447726" cy="1005840"/>
          </a:xfrm>
        </p:spPr>
        <p:txBody>
          <a:bodyPr/>
          <a:lstStyle/>
          <a:p>
            <a:r>
              <a:rPr lang="en-US"/>
              <a:t>Iowa Code section 21.2(3) — </a:t>
            </a:r>
            <a:br>
              <a:rPr lang="en-US"/>
            </a:br>
            <a:r>
              <a:rPr lang="en-US"/>
              <a:t>“Open Session”</a:t>
            </a:r>
          </a:p>
        </p:txBody>
      </p:sp>
      <p:pic>
        <p:nvPicPr>
          <p:cNvPr id="4" name="Picture 3">
            <a:extLst>
              <a:ext uri="{FF2B5EF4-FFF2-40B4-BE49-F238E27FC236}">
                <a16:creationId xmlns:a16="http://schemas.microsoft.com/office/drawing/2014/main" id="{5EF44EC2-C781-4B21-B461-BFA28B82296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693089" y="3614854"/>
            <a:ext cx="3156428" cy="2259925"/>
          </a:xfrm>
          <a:prstGeom prst="rect">
            <a:avLst/>
          </a:prstGeom>
          <a:noFill/>
          <a:ln>
            <a:noFill/>
          </a:ln>
        </p:spPr>
      </p:pic>
    </p:spTree>
    <p:extLst>
      <p:ext uri="{BB962C8B-B14F-4D97-AF65-F5344CB8AC3E}">
        <p14:creationId xmlns:p14="http://schemas.microsoft.com/office/powerpoint/2010/main" val="3481949527"/>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D7B25E23-7E59-44D4-BD78-F207B03FFB7B}"/>
              </a:ext>
            </a:extLst>
          </p:cNvPr>
          <p:cNvSpPr>
            <a:spLocks noGrp="1"/>
          </p:cNvSpPr>
          <p:nvPr>
            <p:ph idx="1"/>
          </p:nvPr>
        </p:nvSpPr>
        <p:spPr>
          <a:xfrm>
            <a:off x="450117" y="1488722"/>
            <a:ext cx="8229600" cy="4424842"/>
          </a:xfrm>
        </p:spPr>
        <p:txBody>
          <a:bodyPr/>
          <a:lstStyle/>
          <a:p>
            <a:pPr marL="0" indent="0">
              <a:buNone/>
            </a:pPr>
            <a:r>
              <a:rPr lang="en-US" sz="2000" b="1"/>
              <a:t>A meeting must be preceded by public notice </a:t>
            </a:r>
            <a:br>
              <a:rPr lang="en-US" sz="2000" b="1"/>
            </a:br>
            <a:r>
              <a:rPr lang="en-US" sz="2000" b="1"/>
              <a:t>(</a:t>
            </a:r>
            <a:r>
              <a:rPr lang="en-US" sz="2000" b="1">
                <a:latin typeface="Arial" panose="020b0604020202020204" pitchFamily="34" charset="0"/>
                <a:cs typeface="Arial" panose="020b0604020202020204" pitchFamily="34" charset="0"/>
              </a:rPr>
              <a:t>Iowa </a:t>
            </a:r>
            <a:r>
              <a:rPr lang="en-US" sz="2000" b="1" kern="1200">
                <a:solidFill>
                  <a:srgbClr val="000000"/>
                </a:solidFill>
                <a:effectLst/>
                <a:latin typeface="Arial" panose="020b0604020202020204" pitchFamily="34" charset="0"/>
                <a:cs typeface="Arial" panose="020b0604020202020204" pitchFamily="34" charset="0"/>
              </a:rPr>
              <a:t>Code § 21</a:t>
            </a:r>
            <a:r>
              <a:rPr lang="en-US" sz="2000" b="1">
                <a:solidFill>
                  <a:srgbClr val="000000"/>
                </a:solidFill>
                <a:latin typeface="Arial" panose="020b0604020202020204" pitchFamily="34" charset="0"/>
                <a:cs typeface="Arial" panose="020b0604020202020204" pitchFamily="34" charset="0"/>
              </a:rPr>
              <a:t>.3; </a:t>
            </a:r>
            <a:r>
              <a:rPr lang="en-US" sz="2000" b="1" kern="1200">
                <a:solidFill>
                  <a:srgbClr val="000000"/>
                </a:solidFill>
                <a:effectLst/>
                <a:latin typeface="Arial" panose="020b0604020202020204" pitchFamily="34" charset="0"/>
                <a:cs typeface="Arial" panose="020b0604020202020204" pitchFamily="34" charset="0"/>
              </a:rPr>
              <a:t>§</a:t>
            </a:r>
            <a:r>
              <a:rPr lang="en-US" sz="2000" b="1">
                <a:solidFill>
                  <a:srgbClr val="000000"/>
                </a:solidFill>
                <a:latin typeface="Arial" panose="020b0604020202020204" pitchFamily="34" charset="0"/>
                <a:cs typeface="Arial" panose="020b0604020202020204" pitchFamily="34" charset="0"/>
              </a:rPr>
              <a:t> 21</a:t>
            </a:r>
            <a:r>
              <a:rPr lang="en-US" sz="2000" b="1" kern="1200">
                <a:solidFill>
                  <a:srgbClr val="000000"/>
                </a:solidFill>
                <a:effectLst/>
                <a:latin typeface="Arial" panose="020b0604020202020204" pitchFamily="34" charset="0"/>
                <a:cs typeface="Arial" panose="020b0604020202020204" pitchFamily="34" charset="0"/>
              </a:rPr>
              <a:t>.4)</a:t>
            </a:r>
            <a:r>
              <a:rPr lang="en-US" sz="2000" b="1">
                <a:latin typeface="Arial" panose="020b0604020202020204" pitchFamily="34" charset="0"/>
                <a:cs typeface="Arial" panose="020b0604020202020204" pitchFamily="34" charset="0"/>
              </a:rPr>
              <a:t> </a:t>
            </a:r>
            <a:br>
              <a:rPr lang="en-US" sz="2000" b="1"/>
            </a:br>
            <a:endParaRPr lang="en-US" sz="2000" b="1"/>
          </a:p>
          <a:p>
            <a:r>
              <a:rPr lang="en-US" sz="2000"/>
              <a:t>Notice must be reasonably calculated to apprise the public and news media of meeting’s information (i.e., date, time, place, agenda). </a:t>
            </a:r>
            <a:br>
              <a:rPr lang="en-US" sz="2000"/>
            </a:br>
            <a:r>
              <a:rPr lang="en-US" sz="2000"/>
              <a:t>Iowa Code </a:t>
            </a:r>
            <a:r>
              <a:rPr lang="en-US" sz="2000" kern="1200">
                <a:solidFill>
                  <a:srgbClr val="000000"/>
                </a:solidFill>
                <a:effectLst/>
                <a:latin typeface="Arial" panose="020b0604020202020204" pitchFamily="34" charset="0"/>
                <a:cs typeface="Arial" panose="020b0604020202020204" pitchFamily="34" charset="0"/>
              </a:rPr>
              <a:t>§</a:t>
            </a:r>
            <a:r>
              <a:rPr lang="en-US" sz="2000"/>
              <a:t> 21.4(1)(a)</a:t>
            </a:r>
          </a:p>
          <a:p>
            <a:pPr lvl="1"/>
            <a:r>
              <a:rPr lang="en-US" sz="2000"/>
              <a:t>Posting notice on a bulletin board clearly designated to provide notice at the principal office of the governmental body. </a:t>
            </a:r>
          </a:p>
          <a:p>
            <a:pPr lvl="2"/>
            <a:r>
              <a:rPr lang="en-US" sz="2000" i="1"/>
              <a:t>Best practice – post in a manner that allows the public to access the notice at least 24 hours prior to commencement of meeting. See IPIB 24AO:0005</a:t>
            </a:r>
          </a:p>
          <a:p>
            <a:pPr marL="742950" lvl="1" indent="-285750"/>
            <a:r>
              <a:rPr lang="en-US" sz="2000"/>
              <a:t>Minimum 24-hours notice, unless for good cause notice is impossible or impractical</a:t>
            </a:r>
          </a:p>
          <a:p>
            <a:r>
              <a:rPr lang="en-US" sz="2000"/>
              <a:t>Meeting place must be reasonably accessible, and time must be reasonably convenient to the public. Iowa Code </a:t>
            </a:r>
            <a:r>
              <a:rPr lang="en-US" sz="2000" kern="1200">
                <a:solidFill>
                  <a:srgbClr val="000000"/>
                </a:solidFill>
                <a:effectLst/>
                <a:latin typeface="Arial" panose="020b0604020202020204" pitchFamily="34" charset="0"/>
                <a:cs typeface="Arial" panose="020b0604020202020204" pitchFamily="34" charset="0"/>
              </a:rPr>
              <a:t>§</a:t>
            </a:r>
            <a:r>
              <a:rPr lang="en-US" sz="2000"/>
              <a:t> 21.4(1)(b).</a:t>
            </a:r>
          </a:p>
        </p:txBody>
      </p:sp>
      <p:sp>
        <p:nvSpPr>
          <p:cNvPr id="3" name="Title 2">
            <a:extLst>
              <a:ext uri="{FF2B5EF4-FFF2-40B4-BE49-F238E27FC236}">
                <a16:creationId xmlns:a16="http://schemas.microsoft.com/office/drawing/2014/main" id="{118F156C-E134-4487-8C95-491C1608CBE9}"/>
              </a:ext>
            </a:extLst>
          </p:cNvPr>
          <p:cNvSpPr>
            <a:spLocks noGrp="1"/>
          </p:cNvSpPr>
          <p:nvPr>
            <p:ph type="title"/>
          </p:nvPr>
        </p:nvSpPr>
        <p:spPr>
          <a:xfrm>
            <a:off x="450117" y="482882"/>
            <a:ext cx="8447726" cy="1005840"/>
          </a:xfrm>
        </p:spPr>
        <p:txBody>
          <a:bodyPr/>
          <a:lstStyle/>
          <a:p>
            <a:r>
              <a:rPr lang="en-US"/>
              <a:t>Open Meeting Procedure</a:t>
            </a:r>
          </a:p>
        </p:txBody>
      </p:sp>
    </p:spTree>
    <p:extLst>
      <p:ext uri="{BB962C8B-B14F-4D97-AF65-F5344CB8AC3E}">
        <p14:creationId xmlns:p14="http://schemas.microsoft.com/office/powerpoint/2010/main" val="31983288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2288E039-9637-FB57-7EDB-43A5F801B897}"/>
              </a:ext>
            </a:extLst>
          </p:cNvPr>
          <p:cNvSpPr>
            <a:spLocks noGrp="1"/>
          </p:cNvSpPr>
          <p:nvPr>
            <p:ph idx="1"/>
          </p:nvPr>
        </p:nvSpPr>
        <p:spPr/>
        <p:txBody>
          <a:bodyPr/>
          <a:lstStyle/>
          <a:p>
            <a:r>
              <a:rPr lang="en-US"/>
              <a:t>Notice of agenda must be provided at least 24 hours prior to commitment of meeting</a:t>
            </a:r>
          </a:p>
          <a:p>
            <a:r>
              <a:rPr lang="en-US"/>
              <a:t>Notice may be given with less than 24 hours’ notice with “good cause” making such notice impossible or impractical</a:t>
            </a:r>
          </a:p>
          <a:p>
            <a:pPr lvl="1"/>
            <a:r>
              <a:rPr lang="en-US"/>
              <a:t>Must give as much notice as is reasonably possible </a:t>
            </a:r>
          </a:p>
          <a:p>
            <a:pPr lvl="1"/>
            <a:r>
              <a:rPr lang="en-US"/>
              <a:t>Must state in the minutes</a:t>
            </a:r>
          </a:p>
        </p:txBody>
      </p:sp>
      <p:sp>
        <p:nvSpPr>
          <p:cNvPr id="3" name="Title 2">
            <a:extLst>
              <a:ext uri="{FF2B5EF4-FFF2-40B4-BE49-F238E27FC236}">
                <a16:creationId xmlns:a16="http://schemas.microsoft.com/office/drawing/2014/main" id="{7009B474-45D9-AB08-5418-FA97E39DAFF1}"/>
              </a:ext>
            </a:extLst>
          </p:cNvPr>
          <p:cNvSpPr>
            <a:spLocks noGrp="1"/>
          </p:cNvSpPr>
          <p:nvPr>
            <p:ph type="title"/>
          </p:nvPr>
        </p:nvSpPr>
        <p:spPr/>
        <p:txBody>
          <a:bodyPr/>
          <a:lstStyle/>
          <a:p>
            <a:r>
              <a:rPr lang="en-US"/>
              <a:t>Notice – Section 21.4(2)(a), (b) </a:t>
            </a:r>
          </a:p>
        </p:txBody>
      </p:sp>
    </p:spTree>
    <p:extLst>
      <p:ext uri="{BB962C8B-B14F-4D97-AF65-F5344CB8AC3E}">
        <p14:creationId xmlns:p14="http://schemas.microsoft.com/office/powerpoint/2010/main" val="18801642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779B4D6F-A42E-4F1D-B945-1D076A1D3A65}"/>
              </a:ext>
            </a:extLst>
          </p:cNvPr>
          <p:cNvSpPr>
            <a:spLocks noGrp="1"/>
          </p:cNvSpPr>
          <p:nvPr>
            <p:ph idx="1"/>
          </p:nvPr>
        </p:nvSpPr>
        <p:spPr>
          <a:xfrm>
            <a:off x="480060" y="1495626"/>
            <a:ext cx="8229600" cy="4050115"/>
          </a:xfrm>
        </p:spPr>
        <p:txBody>
          <a:bodyPr/>
          <a:lstStyle/>
          <a:p>
            <a:pPr marL="0" indent="0">
              <a:spcBef>
                <a:spcPts val="24"/>
              </a:spcBef>
              <a:spcAft>
                <a:spcPts val="600"/>
              </a:spcAft>
              <a:buNone/>
            </a:pPr>
            <a:r>
              <a:rPr lang="en-US" sz="2000"/>
              <a:t>Public may use cameras or recording devices at meetings held in open session</a:t>
            </a:r>
          </a:p>
          <a:p>
            <a:pPr>
              <a:spcBef>
                <a:spcPts val="24"/>
              </a:spcBef>
              <a:spcAft>
                <a:spcPts val="600"/>
              </a:spcAft>
            </a:pPr>
            <a:endParaRPr lang="en-US" sz="2000"/>
          </a:p>
          <a:p>
            <a:pPr marL="0" indent="0">
              <a:spcBef>
                <a:spcPts val="24"/>
              </a:spcBef>
              <a:spcAft>
                <a:spcPts val="600"/>
              </a:spcAft>
              <a:buNone/>
            </a:pPr>
            <a:r>
              <a:rPr lang="en-US" sz="2000"/>
              <a:t>The governmental body may make and enforce </a:t>
            </a:r>
            <a:r>
              <a:rPr lang="en-US" sz="2000" b="1"/>
              <a:t>reasonable rules for the conduct of its meetings</a:t>
            </a:r>
            <a:r>
              <a:rPr lang="en-US" sz="2000"/>
              <a:t> to ensure orderly conduct and prevent interference.</a:t>
            </a:r>
          </a:p>
          <a:p>
            <a:pPr marL="0" indent="0">
              <a:spcBef>
                <a:spcPts val="24"/>
              </a:spcBef>
              <a:spcAft>
                <a:spcPts val="600"/>
              </a:spcAft>
              <a:buNone/>
            </a:pPr>
            <a:endParaRPr lang="en-US" sz="2000"/>
          </a:p>
          <a:p>
            <a:pPr marL="0" indent="0">
              <a:spcBef>
                <a:spcPts val="24"/>
              </a:spcBef>
              <a:spcAft>
                <a:spcPts val="600"/>
              </a:spcAft>
              <a:buNone/>
            </a:pPr>
            <a:r>
              <a:rPr lang="en-US" sz="2000"/>
              <a:t>Rules must be uniform and content-neutral.</a:t>
            </a:r>
          </a:p>
          <a:p>
            <a:pPr>
              <a:spcBef>
                <a:spcPts val="24"/>
              </a:spcBef>
              <a:spcAft>
                <a:spcPts val="600"/>
              </a:spcAft>
            </a:pPr>
            <a:endParaRPr lang="en-US" sz="2000"/>
          </a:p>
          <a:p>
            <a:pPr marL="0" indent="0">
              <a:spcBef>
                <a:spcPts val="24"/>
              </a:spcBef>
              <a:spcAft>
                <a:spcPts val="600"/>
              </a:spcAft>
              <a:buNone/>
            </a:pPr>
            <a:r>
              <a:rPr lang="en-US" sz="2000"/>
              <a:t>Public comment only required at public hearings</a:t>
            </a:r>
          </a:p>
          <a:p>
            <a:pPr marL="461963" lvl="1" indent="-227013">
              <a:spcBef>
                <a:spcPts val="24"/>
              </a:spcBef>
              <a:spcAft>
                <a:spcPts val="600"/>
              </a:spcAft>
              <a:buFont typeface="Arial" panose="020b0604020202020204" pitchFamily="34" charset="0"/>
              <a:buChar char="•"/>
            </a:pPr>
            <a:r>
              <a:rPr lang="en-US" sz="2000"/>
              <a:t>Public bodies often allow for a “public forum,” but not required</a:t>
            </a:r>
          </a:p>
          <a:p>
            <a:endParaRPr lang="en-US"/>
          </a:p>
        </p:txBody>
      </p:sp>
      <p:sp>
        <p:nvSpPr>
          <p:cNvPr id="3" name="Title 2">
            <a:extLst>
              <a:ext uri="{FF2B5EF4-FFF2-40B4-BE49-F238E27FC236}">
                <a16:creationId xmlns:a16="http://schemas.microsoft.com/office/drawing/2014/main" id="{159EE4DD-C245-41C9-A37A-870B6FFCF6DC}"/>
              </a:ext>
            </a:extLst>
          </p:cNvPr>
          <p:cNvSpPr>
            <a:spLocks noGrp="1"/>
          </p:cNvSpPr>
          <p:nvPr>
            <p:ph type="title"/>
          </p:nvPr>
        </p:nvSpPr>
        <p:spPr>
          <a:xfrm>
            <a:off x="480060" y="559082"/>
            <a:ext cx="8447726" cy="1005840"/>
          </a:xfrm>
        </p:spPr>
        <p:txBody>
          <a:bodyPr/>
          <a:lstStyle/>
          <a:p>
            <a:r>
              <a:rPr lang="en-US" sz="4000"/>
              <a:t>Rules of Conduct at Meetings</a:t>
            </a:r>
            <a:endParaRPr lang="en-US"/>
          </a:p>
        </p:txBody>
      </p:sp>
      <p:pic>
        <p:nvPicPr>
          <p:cNvPr id="4" name="Picture 3">
            <a:extLst>
              <a:ext uri="{FF2B5EF4-FFF2-40B4-BE49-F238E27FC236}">
                <a16:creationId xmlns:a16="http://schemas.microsoft.com/office/drawing/2014/main" id="{DC3E4FED-7482-43CE-A8CA-53B860BA4D99}"/>
              </a:ext>
            </a:extLst>
          </p:cNvPr>
          <p:cNvPicPr/>
          <p:nvPr/>
        </p:nvPicPr>
        <p:blipFill>
          <a:blip r:embed="rId3">
            <a:extLst>
              <a:ext uri="{28A0092B-C50C-407E-A947-70E740481C1C}">
                <a14:useLocalDpi xmlns:a14="http://schemas.microsoft.com/office/drawing/2010/main" val="0"/>
              </a:ext>
            </a:extLst>
          </a:blip>
          <a:stretch>
            <a:fillRect/>
          </a:stretch>
        </p:blipFill>
        <p:spPr bwMode="auto">
          <a:xfrm rot="21101299">
            <a:off x="1566430" y="5414526"/>
            <a:ext cx="2791777" cy="1103646"/>
          </a:xfrm>
          <a:prstGeom prst="rect">
            <a:avLst/>
          </a:prstGeom>
          <a:noFill/>
          <a:ln>
            <a:noFill/>
          </a:ln>
        </p:spPr>
      </p:pic>
    </p:spTree>
    <p:extLst>
      <p:ext uri="{BB962C8B-B14F-4D97-AF65-F5344CB8AC3E}">
        <p14:creationId xmlns:p14="http://schemas.microsoft.com/office/powerpoint/2010/main" val="428335980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7846EB1-E2DD-9A95-A8BC-F832A147F90D}"/>
              </a:ext>
            </a:extLst>
          </p:cNvPr>
          <p:cNvSpPr>
            <a:spLocks noGrp="1"/>
          </p:cNvSpPr>
          <p:nvPr>
            <p:ph idx="1"/>
          </p:nvPr>
        </p:nvSpPr>
        <p:spPr>
          <a:xfrm>
            <a:off x="480060" y="1574447"/>
            <a:ext cx="8229600" cy="4364237"/>
          </a:xfrm>
        </p:spPr>
        <p:txBody>
          <a:bodyPr/>
          <a:lstStyle/>
          <a:p>
            <a:pPr marL="228600" lvl="1" indent="-228600">
              <a:buFont typeface="Arial" panose="020b0604020202020204" pitchFamily="34" charset="0"/>
              <a:buChar char="•"/>
            </a:pPr>
            <a:r>
              <a:rPr lang="en-US" sz="2000"/>
              <a:t>May be tentative, subject to change, but must not be misleading</a:t>
            </a:r>
          </a:p>
          <a:p>
            <a:pPr marL="228600" lvl="1" indent="-228600">
              <a:buFont typeface="Arial" panose="020b0604020202020204" pitchFamily="34" charset="0"/>
              <a:buChar char="•"/>
            </a:pPr>
            <a:endParaRPr lang="en-US" sz="2000"/>
          </a:p>
          <a:p>
            <a:pPr marL="228600" lvl="1" indent="-228600">
              <a:buFont typeface="Arial" panose="020b0604020202020204" pitchFamily="34" charset="0"/>
              <a:buChar char="•"/>
            </a:pPr>
            <a:r>
              <a:rPr lang="en-US" sz="2000"/>
              <a:t>Must be posted in compliance with public notice requirements. </a:t>
            </a:r>
            <a:r>
              <a:rPr lang="en-US" sz="2000" i="1"/>
              <a:t>Barrett v. Lode</a:t>
            </a:r>
            <a:r>
              <a:rPr lang="en-US" sz="2000"/>
              <a:t>, 603 N.W.2d 766 (Iowa 1999) (held an agenda inadequate when it did not fully notify the public or the press about what would be discussed) </a:t>
            </a:r>
          </a:p>
          <a:p>
            <a:pPr marL="228600" lvl="1" indent="-228600">
              <a:buFont typeface="Arial" panose="020b0604020202020204" pitchFamily="34" charset="0"/>
              <a:buChar char="•"/>
            </a:pPr>
            <a:r>
              <a:rPr lang="en-US" sz="2000"/>
              <a:t>Emergency action permitted – health, safety, significant financial loss</a:t>
            </a:r>
          </a:p>
          <a:p>
            <a:pPr marL="571500" lvl="2"/>
            <a:r>
              <a:rPr lang="en-US" sz="2000"/>
              <a:t>If the matter can reasonably be deferred to provide proper notice, it should be deferred.</a:t>
            </a:r>
          </a:p>
          <a:p>
            <a:pPr marL="228600" lvl="1"/>
            <a:r>
              <a:rPr lang="en-US" sz="2000"/>
              <a:t>Any issues for discussion either in open or closed session</a:t>
            </a:r>
          </a:p>
        </p:txBody>
      </p:sp>
      <p:sp>
        <p:nvSpPr>
          <p:cNvPr id="3" name="Title 2">
            <a:extLst>
              <a:ext uri="{FF2B5EF4-FFF2-40B4-BE49-F238E27FC236}">
                <a16:creationId xmlns:a16="http://schemas.microsoft.com/office/drawing/2014/main" id="{13BAA31A-17AE-E4F4-CD3B-56F23315F0D8}"/>
              </a:ext>
            </a:extLst>
          </p:cNvPr>
          <p:cNvSpPr>
            <a:spLocks noGrp="1"/>
          </p:cNvSpPr>
          <p:nvPr>
            <p:ph type="title"/>
          </p:nvPr>
        </p:nvSpPr>
        <p:spPr>
          <a:xfrm>
            <a:off x="480060" y="568607"/>
            <a:ext cx="8447726" cy="1005840"/>
          </a:xfrm>
        </p:spPr>
        <p:txBody>
          <a:bodyPr/>
          <a:lstStyle/>
          <a:p>
            <a:r>
              <a:rPr lang="en-US"/>
              <a:t>Open Meetings – Agendas</a:t>
            </a:r>
          </a:p>
        </p:txBody>
      </p:sp>
    </p:spTree>
    <p:extLst>
      <p:ext uri="{BB962C8B-B14F-4D97-AF65-F5344CB8AC3E}">
        <p14:creationId xmlns:p14="http://schemas.microsoft.com/office/powerpoint/2010/main" val="516634620"/>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623B357-7E1D-2123-FEEA-D80645DC96BB}"/>
              </a:ext>
            </a:extLst>
          </p:cNvPr>
          <p:cNvSpPr>
            <a:spLocks noGrp="1"/>
          </p:cNvSpPr>
          <p:nvPr>
            <p:ph idx="1"/>
          </p:nvPr>
        </p:nvSpPr>
        <p:spPr>
          <a:xfrm>
            <a:off x="349321" y="1545872"/>
            <a:ext cx="7854428" cy="4618622"/>
          </a:xfrm>
        </p:spPr>
        <p:txBody>
          <a:bodyPr/>
          <a:lstStyle/>
          <a:p>
            <a:pPr marL="461963" lvl="1" indent="-228600">
              <a:buFont typeface="Arial" panose="020b0604020202020204" pitchFamily="34" charset="0"/>
              <a:buChar char="•"/>
            </a:pPr>
            <a:r>
              <a:rPr lang="en-US" sz="2000"/>
              <a:t>“[g]overnmental body </a:t>
            </a:r>
            <a:r>
              <a:rPr lang="en-US" sz="2000" b="1"/>
              <a:t>shall</a:t>
            </a:r>
            <a:r>
              <a:rPr lang="en-US" sz="2000"/>
              <a:t> </a:t>
            </a:r>
            <a:r>
              <a:rPr lang="en-US" sz="2000" u="sng"/>
              <a:t>keep minutes of all its meetings </a:t>
            </a:r>
            <a:r>
              <a:rPr lang="en-US" sz="2000"/>
              <a:t>showing the date, time and place, the members present, and action taken.” Iowa Code § 21.3(2)</a:t>
            </a:r>
          </a:p>
          <a:p>
            <a:pPr marL="461963" lvl="1" indent="-228600">
              <a:buFont typeface="Arial" panose="020b0604020202020204" pitchFamily="34" charset="0"/>
              <a:buChar char="•"/>
            </a:pPr>
            <a:endParaRPr lang="en-US" sz="2000"/>
          </a:p>
          <a:p>
            <a:pPr marL="461963" lvl="1" indent="-228600">
              <a:buFont typeface="Arial" panose="020b0604020202020204" pitchFamily="34" charset="0"/>
              <a:buChar char="•"/>
            </a:pPr>
            <a:r>
              <a:rPr lang="en-US" sz="2000"/>
              <a:t>Must include results of each vote and indicate the vote of each member present. The vote of each member present shall be made public at the open session. The minutes shall be public records open to public inspection.</a:t>
            </a:r>
          </a:p>
          <a:p>
            <a:pPr marL="461963" lvl="1" indent="-228600">
              <a:buFont typeface="Arial" panose="020b0604020202020204" pitchFamily="34" charset="0"/>
              <a:buChar char="•"/>
            </a:pPr>
            <a:endParaRPr lang="en-US" sz="2000"/>
          </a:p>
          <a:p>
            <a:pPr marL="461963" lvl="1" indent="-228600">
              <a:buFont typeface="Arial" panose="020b0604020202020204" pitchFamily="34" charset="0"/>
              <a:buChar char="•"/>
            </a:pPr>
            <a:r>
              <a:rPr lang="en-US" sz="2000"/>
              <a:t>When a meeting must be held on less than 24 hours notice, or at a place or time not reasonably accessible to the public, the cause must be stated in the minutes. Iowa Code §  21.4(2)(b)</a:t>
            </a:r>
          </a:p>
          <a:p>
            <a:pPr marL="461963" lvl="1" indent="-228600">
              <a:buFont typeface="Arial" panose="020b0604020202020204" pitchFamily="34" charset="0"/>
              <a:buChar char="•"/>
            </a:pPr>
            <a:r>
              <a:rPr lang="en-US" sz="2000"/>
              <a:t>Publication required</a:t>
            </a:r>
          </a:p>
          <a:p>
            <a:pPr marL="461963" lvl="1" indent="-228600">
              <a:buFont typeface="Arial" panose="020b0604020202020204" pitchFamily="34" charset="0"/>
              <a:buChar char="•"/>
            </a:pPr>
            <a:r>
              <a:rPr lang="en-US" sz="2000"/>
              <a:t>Minutes are public records of official action</a:t>
            </a:r>
          </a:p>
          <a:p>
            <a:pPr lvl="1"/>
            <a:endParaRPr lang="en-US" sz="2000">
              <a:highlight>
                <a:srgbClr val="FFFF00"/>
              </a:highlight>
            </a:endParaRPr>
          </a:p>
          <a:p>
            <a:endParaRPr lang="en-US"/>
          </a:p>
        </p:txBody>
      </p:sp>
      <p:sp>
        <p:nvSpPr>
          <p:cNvPr id="3" name="Title 2">
            <a:extLst>
              <a:ext uri="{FF2B5EF4-FFF2-40B4-BE49-F238E27FC236}">
                <a16:creationId xmlns:a16="http://schemas.microsoft.com/office/drawing/2014/main" id="{D9B014ED-E3BC-4F90-ABFA-23097AF3D965}"/>
              </a:ext>
            </a:extLst>
          </p:cNvPr>
          <p:cNvSpPr>
            <a:spLocks noGrp="1"/>
          </p:cNvSpPr>
          <p:nvPr>
            <p:ph type="title"/>
          </p:nvPr>
        </p:nvSpPr>
        <p:spPr>
          <a:xfrm>
            <a:off x="480060" y="540032"/>
            <a:ext cx="8447726" cy="1005840"/>
          </a:xfrm>
        </p:spPr>
        <p:txBody>
          <a:bodyPr/>
          <a:lstStyle/>
          <a:p>
            <a:r>
              <a:rPr lang="en-US"/>
              <a:t>Open Meetings – Minutes	</a:t>
            </a:r>
          </a:p>
        </p:txBody>
      </p:sp>
    </p:spTree>
    <p:extLst>
      <p:ext uri="{BB962C8B-B14F-4D97-AF65-F5344CB8AC3E}">
        <p14:creationId xmlns:p14="http://schemas.microsoft.com/office/powerpoint/2010/main" val="60459230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D9D1F89A-72B8-4D52-89D3-7FEB30FDF135}"/>
              </a:ext>
            </a:extLst>
          </p:cNvPr>
          <p:cNvGraphicFramePr>
            <a:graphicFrameLocks noGrp="1"/>
          </p:cNvGraphicFramePr>
          <p:nvPr>
            <p:ph idx="1"/>
            <p:extLst>
              <p:ext uri="{D42A27DB-BD31-4B8C-83A1-F6EECF244321}">
                <p14:modId xmlns:p14="http://schemas.microsoft.com/office/powerpoint/2010/main" val="222584258"/>
              </p:ext>
            </p:extLst>
          </p:nvPr>
        </p:nvGraphicFramePr>
        <p:xfrm>
          <a:off x="457200" y="1790700"/>
          <a:ext cx="8229600" cy="4315132"/>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ACA3DCEC-5372-4F12-839F-84148CA4F113}"/>
              </a:ext>
            </a:extLst>
          </p:cNvPr>
          <p:cNvSpPr>
            <a:spLocks noGrp="1"/>
          </p:cNvSpPr>
          <p:nvPr>
            <p:ph type="title"/>
          </p:nvPr>
        </p:nvSpPr>
        <p:spPr>
          <a:xfrm>
            <a:off x="479425" y="559082"/>
            <a:ext cx="8447726" cy="1005840"/>
          </a:xfrm>
        </p:spPr>
        <p:txBody>
          <a:bodyPr/>
          <a:lstStyle/>
          <a:p>
            <a:r>
              <a:rPr lang="en-US"/>
              <a:t>Open Meeting Procedure – Overall</a:t>
            </a:r>
          </a:p>
        </p:txBody>
      </p:sp>
    </p:spTree>
    <p:extLst>
      <p:ext uri="{BB962C8B-B14F-4D97-AF65-F5344CB8AC3E}">
        <p14:creationId xmlns:p14="http://schemas.microsoft.com/office/powerpoint/2010/main" val="3895217782"/>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66613F-0DAC-4F09-BE33-1EEA5412725D}"/>
              </a:ext>
            </a:extLst>
          </p:cNvPr>
          <p:cNvSpPr>
            <a:spLocks noGrp="1"/>
          </p:cNvSpPr>
          <p:nvPr>
            <p:ph idx="1"/>
          </p:nvPr>
        </p:nvSpPr>
        <p:spPr>
          <a:xfrm>
            <a:off x="480060" y="1644195"/>
            <a:ext cx="5301308" cy="4050115"/>
          </a:xfrm>
        </p:spPr>
        <p:txBody>
          <a:bodyPr/>
          <a:lstStyle/>
          <a:p>
            <a:pPr marL="0" indent="0">
              <a:buNone/>
            </a:pPr>
            <a:r>
              <a:rPr lang="en-US" sz="2000"/>
              <a:t>A properly noticed meeting is reconvened within four (4) hours of the start of a recess where an announcement of the reconvention is made at the original meeting in open session</a:t>
            </a:r>
          </a:p>
          <a:p>
            <a:endParaRPr lang="en-US" sz="2000"/>
          </a:p>
          <a:p>
            <a:pPr marL="0" indent="0">
              <a:buNone/>
            </a:pPr>
            <a:r>
              <a:rPr lang="en-US" sz="2000"/>
              <a:t>A meeting of a formally constituted “subunit” of the parent governmental body occurring during a properly noticed meeting of the parental governmental body  </a:t>
            </a:r>
          </a:p>
          <a:p>
            <a:endParaRPr lang="en-US"/>
          </a:p>
        </p:txBody>
      </p:sp>
      <p:sp>
        <p:nvSpPr>
          <p:cNvPr id="3" name="Title 2">
            <a:extLst>
              <a:ext uri="{FF2B5EF4-FFF2-40B4-BE49-F238E27FC236}">
                <a16:creationId xmlns:a16="http://schemas.microsoft.com/office/drawing/2014/main" id="{5D4D6B9B-ABA6-4E04-919E-78D38F5D1241}"/>
              </a:ext>
            </a:extLst>
          </p:cNvPr>
          <p:cNvSpPr>
            <a:spLocks noGrp="1"/>
          </p:cNvSpPr>
          <p:nvPr>
            <p:ph type="title"/>
          </p:nvPr>
        </p:nvSpPr>
        <p:spPr>
          <a:xfrm>
            <a:off x="480060" y="540032"/>
            <a:ext cx="8447726" cy="1005840"/>
          </a:xfrm>
        </p:spPr>
        <p:txBody>
          <a:bodyPr/>
          <a:lstStyle/>
          <a:p>
            <a:r>
              <a:rPr lang="en-US"/>
              <a:t>No Public Notice Required When:</a:t>
            </a:r>
          </a:p>
        </p:txBody>
      </p:sp>
      <p:pic>
        <p:nvPicPr>
          <p:cNvPr id="4" name="Picture 3">
            <a:extLst>
              <a:ext uri="{FF2B5EF4-FFF2-40B4-BE49-F238E27FC236}">
                <a16:creationId xmlns:a16="http://schemas.microsoft.com/office/drawing/2014/main" id="{1D4A8491-4641-ABDD-060F-61BB16A87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1091686">
            <a:off x="6284934" y="2389239"/>
            <a:ext cx="1893452" cy="1893452"/>
          </a:xfrm>
          <a:prstGeom prst="rect">
            <a:avLst/>
          </a:prstGeom>
          <a:noFill/>
          <a:ln>
            <a:noFill/>
          </a:ln>
        </p:spPr>
      </p:pic>
    </p:spTree>
    <p:extLst>
      <p:ext uri="{BB962C8B-B14F-4D97-AF65-F5344CB8AC3E}">
        <p14:creationId xmlns:p14="http://schemas.microsoft.com/office/powerpoint/2010/main" val="2821828286"/>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24BDD0FB-255F-4800-9FAF-82071CABB52F}"/>
              </a:ext>
            </a:extLst>
          </p:cNvPr>
          <p:cNvSpPr>
            <a:spLocks noGrp="1"/>
          </p:cNvSpPr>
          <p:nvPr>
            <p:ph idx="1"/>
          </p:nvPr>
        </p:nvSpPr>
        <p:spPr>
          <a:xfrm>
            <a:off x="405382" y="1697043"/>
            <a:ext cx="5698576" cy="4831576"/>
          </a:xfrm>
        </p:spPr>
        <p:txBody>
          <a:bodyPr/>
          <a:lstStyle/>
          <a:p>
            <a:pPr marL="0" indent="0">
              <a:buNone/>
            </a:pPr>
            <a:r>
              <a:rPr lang="en-US" sz="2000"/>
              <a:t>“[G]overnmental body </a:t>
            </a:r>
            <a:r>
              <a:rPr lang="en-US" sz="2000" b="1"/>
              <a:t>shall provide </a:t>
            </a:r>
            <a:r>
              <a:rPr lang="en-US" sz="2000"/>
              <a:t>for hybrid meetings, teleconference participation, virtual meetings, remote participation, and other hybrid options </a:t>
            </a:r>
            <a:r>
              <a:rPr lang="en-US" sz="2000" b="1"/>
              <a:t>for the members of the governmental body to participate in official meetings</a:t>
            </a:r>
            <a:r>
              <a:rPr lang="en-US" sz="2000"/>
              <a:t>.”</a:t>
            </a:r>
          </a:p>
          <a:p>
            <a:pPr marL="511175" lvl="1" indent="-228600">
              <a:buFont typeface="Arial" panose="020b0604020202020204" pitchFamily="34" charset="0"/>
              <a:buChar char="•"/>
            </a:pPr>
            <a:r>
              <a:rPr lang="en-US" sz="2000"/>
              <a:t>Recent change in the law (2024)</a:t>
            </a:r>
          </a:p>
          <a:p>
            <a:pPr marL="0" indent="0">
              <a:buNone/>
            </a:pPr>
            <a:r>
              <a:rPr lang="en-US" sz="2000"/>
              <a:t>Governmental body must comply with the following when holding an electronic meeting:</a:t>
            </a:r>
          </a:p>
          <a:p>
            <a:pPr marL="569913" lvl="1" indent="-228600">
              <a:buFont typeface="Arial" panose="020b0604020202020204" pitchFamily="34" charset="0"/>
              <a:buChar char="•"/>
            </a:pPr>
            <a:r>
              <a:rPr lang="en-US" sz="2000"/>
              <a:t>Provide public access to the conversation of the meeting </a:t>
            </a:r>
          </a:p>
          <a:p>
            <a:pPr marL="569913" lvl="1" indent="-228600">
              <a:buFont typeface="Arial" panose="020b0604020202020204" pitchFamily="34" charset="0"/>
              <a:buChar char="•"/>
            </a:pPr>
            <a:r>
              <a:rPr lang="en-US" sz="2000"/>
              <a:t>Provide public notice</a:t>
            </a:r>
          </a:p>
          <a:p>
            <a:pPr marL="569913" lvl="1" indent="-228600">
              <a:buFont typeface="Arial" panose="020b0604020202020204" pitchFamily="34" charset="0"/>
              <a:buChar char="•"/>
            </a:pPr>
            <a:r>
              <a:rPr lang="en-US" sz="2000"/>
              <a:t>Keep minutes of the electronic meeting</a:t>
            </a:r>
            <a:br>
              <a:rPr lang="en-US" sz="2000"/>
            </a:br>
            <a:endParaRPr lang="en-US" sz="2000"/>
          </a:p>
          <a:p>
            <a:pPr marL="0" indent="0">
              <a:lnSpc>
                <a:spcPct val="100000"/>
              </a:lnSpc>
              <a:spcBef>
                <a:spcPct val="0"/>
              </a:spcBef>
              <a:buNone/>
            </a:pPr>
            <a:r>
              <a:rPr lang="en-US" sz="1800"/>
              <a:t>See IPIB Advisory Opinion 24AO:0006</a:t>
            </a:r>
          </a:p>
        </p:txBody>
      </p:sp>
      <p:sp>
        <p:nvSpPr>
          <p:cNvPr id="3" name="Title 2">
            <a:extLst>
              <a:ext uri="{FF2B5EF4-FFF2-40B4-BE49-F238E27FC236}">
                <a16:creationId xmlns:a16="http://schemas.microsoft.com/office/drawing/2014/main" id="{EAD5577D-D52B-4DFA-8A3A-FEDE05E4580D}"/>
              </a:ext>
            </a:extLst>
          </p:cNvPr>
          <p:cNvSpPr>
            <a:spLocks noGrp="1"/>
          </p:cNvSpPr>
          <p:nvPr>
            <p:ph type="title"/>
          </p:nvPr>
        </p:nvSpPr>
        <p:spPr>
          <a:xfrm>
            <a:off x="480060" y="556188"/>
            <a:ext cx="8447726" cy="1005840"/>
          </a:xfrm>
        </p:spPr>
        <p:txBody>
          <a:bodyPr/>
          <a:lstStyle/>
          <a:p>
            <a:r>
              <a:rPr lang="en-US" sz="4000"/>
              <a:t>Electronic Meetings </a:t>
            </a:r>
            <a:endParaRPr lang="en-US"/>
          </a:p>
        </p:txBody>
      </p:sp>
      <p:pic>
        <p:nvPicPr>
          <p:cNvPr id="4" name="Picture 3">
            <a:extLst>
              <a:ext uri="{FF2B5EF4-FFF2-40B4-BE49-F238E27FC236}">
                <a16:creationId xmlns:a16="http://schemas.microsoft.com/office/drawing/2014/main" id="{6A2BFA19-33F2-C99D-5EC9-5B06049B9BE7}"/>
              </a:ext>
            </a:extLst>
          </p:cNvPr>
          <p:cNvPicPr>
            <a:picLocks noChangeAspect="1"/>
          </p:cNvPicPr>
          <p:nvPr/>
        </p:nvPicPr>
        <p:blipFill>
          <a:blip r:embed="rId3"/>
          <a:stretch>
            <a:fillRect/>
          </a:stretch>
        </p:blipFill>
        <p:spPr>
          <a:xfrm>
            <a:off x="6103958" y="1786695"/>
            <a:ext cx="2823829" cy="2823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3175544"/>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D38834B1-6A09-BED0-2485-9E573B927D6E}"/>
              </a:ext>
            </a:extLst>
          </p:cNvPr>
          <p:cNvSpPr>
            <a:spLocks noGrp="1"/>
          </p:cNvSpPr>
          <p:nvPr>
            <p:ph idx="1"/>
          </p:nvPr>
        </p:nvSpPr>
        <p:spPr>
          <a:xfrm>
            <a:off x="480061" y="1470205"/>
            <a:ext cx="5527124" cy="4050115"/>
          </a:xfrm>
        </p:spPr>
        <p:txBody>
          <a:bodyPr/>
          <a:lstStyle/>
          <a:p>
            <a:r>
              <a:rPr lang="en-US" sz="2000"/>
              <a:t>Can members e-mail or text each other concerning governmental business? </a:t>
            </a:r>
          </a:p>
          <a:p>
            <a:pPr lvl="1"/>
            <a:r>
              <a:rPr lang="en-US" sz="2000"/>
              <a:t>Fact-specific</a:t>
            </a:r>
          </a:p>
          <a:p>
            <a:pPr lvl="1"/>
            <a:r>
              <a:rPr lang="en-US" sz="2000"/>
              <a:t>If members want to share an opinion or debate policy, they should save that discussion for the open session.</a:t>
            </a:r>
          </a:p>
          <a:p>
            <a:r>
              <a:rPr lang="en-US" sz="2000"/>
              <a:t>Emails and texts are public records. </a:t>
            </a:r>
          </a:p>
          <a:p>
            <a:r>
              <a:rPr lang="en-US" sz="2000" b="1" u="sng"/>
              <a:t>Best Practice</a:t>
            </a:r>
            <a:r>
              <a:rPr lang="en-US" sz="2000" b="1"/>
              <a:t>- </a:t>
            </a:r>
            <a:r>
              <a:rPr lang="en-US" sz="2000"/>
              <a:t>if some information, such as an agenda, is shared with members via email, sending as a BCC to the members helps prevent any inadvertent discussion through “reply all.”</a:t>
            </a:r>
          </a:p>
        </p:txBody>
      </p:sp>
      <p:sp>
        <p:nvSpPr>
          <p:cNvPr id="3" name="Title 2">
            <a:extLst>
              <a:ext uri="{FF2B5EF4-FFF2-40B4-BE49-F238E27FC236}">
                <a16:creationId xmlns:a16="http://schemas.microsoft.com/office/drawing/2014/main" id="{5389996D-DB2C-2A58-1DE0-4C19A3471405}"/>
              </a:ext>
            </a:extLst>
          </p:cNvPr>
          <p:cNvSpPr>
            <a:spLocks noGrp="1"/>
          </p:cNvSpPr>
          <p:nvPr>
            <p:ph type="title"/>
          </p:nvPr>
        </p:nvSpPr>
        <p:spPr>
          <a:xfrm>
            <a:off x="480060" y="559082"/>
            <a:ext cx="8447726" cy="1005840"/>
          </a:xfrm>
        </p:spPr>
        <p:txBody>
          <a:bodyPr/>
          <a:lstStyle/>
          <a:p>
            <a:r>
              <a:rPr lang="en-US"/>
              <a:t>Email and Text		</a:t>
            </a:r>
          </a:p>
        </p:txBody>
      </p:sp>
      <p:pic>
        <p:nvPicPr>
          <p:cNvPr id="4" name="Picture 3">
            <a:extLst>
              <a:ext uri="{FF2B5EF4-FFF2-40B4-BE49-F238E27FC236}">
                <a16:creationId xmlns:a16="http://schemas.microsoft.com/office/drawing/2014/main" id="{B2442351-3B9E-5819-D775-3D8E7A82C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400047" flipH="1">
            <a:off x="6252816" y="2353592"/>
            <a:ext cx="2408314" cy="1928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398521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Content Placeholder 12"/>
          <p:cNvSpPr>
            <a:spLocks noGrp="1"/>
          </p:cNvSpPr>
          <p:nvPr>
            <p:ph idx="1"/>
          </p:nvPr>
        </p:nvSpPr>
        <p:spPr>
          <a:xfrm>
            <a:off x="464283" y="1606710"/>
            <a:ext cx="8229600" cy="4050115"/>
          </a:xfrm>
        </p:spPr>
        <p:txBody>
          <a:bodyPr/>
          <a:lstStyle/>
          <a:p>
            <a:pPr marL="0" indent="0">
              <a:buNone/>
            </a:pPr>
            <a:r>
              <a:rPr lang="en-US" sz="2000" i="1"/>
              <a:t>Please note that this presentation is intended for informational and educational purposes and to provide general statements from federal law, state law, and agency guidance. Federal and state law may differ on particularized areas and this outline does not include all legal considerations. Each situation varies based on the individualized facts and the law is constantly evolving. </a:t>
            </a:r>
          </a:p>
          <a:p>
            <a:endParaRPr lang="en-US" sz="2000" i="1"/>
          </a:p>
          <a:p>
            <a:pPr marL="0" indent="0">
              <a:buNone/>
            </a:pPr>
            <a:r>
              <a:rPr lang="en-US" sz="2000" i="1"/>
              <a:t>Please consult with your attorney for specific legal information, advice, or individualized inquiries. </a:t>
            </a:r>
          </a:p>
          <a:p>
            <a:endParaRPr lang="en-US"/>
          </a:p>
        </p:txBody>
      </p:sp>
      <p:sp>
        <p:nvSpPr>
          <p:cNvPr id="12" name="Title 11"/>
          <p:cNvSpPr>
            <a:spLocks noGrp="1"/>
          </p:cNvSpPr>
          <p:nvPr>
            <p:ph type="title"/>
          </p:nvPr>
        </p:nvSpPr>
        <p:spPr>
          <a:xfrm>
            <a:off x="464283" y="511443"/>
            <a:ext cx="8447726" cy="1005840"/>
          </a:xfrm>
        </p:spPr>
        <p:txBody>
          <a:bodyPr/>
          <a:lstStyle/>
          <a:p>
            <a:r>
              <a:rPr lang="en-US"/>
              <a:t>Disclaimer</a:t>
            </a:r>
          </a:p>
        </p:txBody>
      </p:sp>
    </p:spTree>
    <p:extLst>
      <p:ext uri="{BB962C8B-B14F-4D97-AF65-F5344CB8AC3E}">
        <p14:creationId xmlns:p14="http://schemas.microsoft.com/office/powerpoint/2010/main" val="2943219599"/>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735A3BA4-9046-4CD9-A57C-F038F9F0586D}"/>
              </a:ext>
            </a:extLst>
          </p:cNvPr>
          <p:cNvSpPr>
            <a:spLocks noGrp="1"/>
          </p:cNvSpPr>
          <p:nvPr>
            <p:ph idx="1"/>
          </p:nvPr>
        </p:nvSpPr>
        <p:spPr>
          <a:xfrm>
            <a:off x="480060" y="1564922"/>
            <a:ext cx="8229600" cy="4050115"/>
          </a:xfrm>
        </p:spPr>
        <p:txBody>
          <a:bodyPr/>
          <a:lstStyle/>
          <a:p>
            <a:pPr marL="0" indent="0">
              <a:buNone/>
            </a:pPr>
            <a:r>
              <a:rPr lang="en-US" sz="2000"/>
              <a:t>A closed session may be held </a:t>
            </a:r>
            <a:r>
              <a:rPr lang="en-US" sz="2000" b="1"/>
              <a:t>only</a:t>
            </a:r>
            <a:r>
              <a:rPr lang="en-US" sz="2000"/>
              <a:t> (i) after a proper vote, </a:t>
            </a:r>
            <a:br>
              <a:rPr lang="en-US" sz="2000"/>
            </a:br>
            <a:r>
              <a:rPr lang="en-US" sz="2000"/>
              <a:t>and (ii) a statutorily recognized reason.</a:t>
            </a:r>
          </a:p>
          <a:p>
            <a:pPr marL="0" indent="0">
              <a:buNone/>
            </a:pPr>
            <a:endParaRPr lang="en-US" sz="1200"/>
          </a:p>
          <a:p>
            <a:pPr marL="0" indent="0">
              <a:buNone/>
            </a:pPr>
            <a:r>
              <a:rPr lang="en-US" sz="2000" b="1"/>
              <a:t>Proper vote </a:t>
            </a:r>
            <a:r>
              <a:rPr lang="en-US" sz="2000"/>
              <a:t>– Iowa Code § 21.5(2)</a:t>
            </a:r>
            <a:endParaRPr lang="en-US" sz="2000" b="1"/>
          </a:p>
          <a:p>
            <a:pPr marL="461963" lvl="1" indent="-228600">
              <a:buFont typeface="Arial" panose="020b0604020202020204" pitchFamily="34" charset="0"/>
              <a:buChar char="•"/>
            </a:pPr>
            <a:r>
              <a:rPr lang="en-US" sz="2000"/>
              <a:t>2/3 majority of all members OR unanimous among members present. In open session.</a:t>
            </a:r>
          </a:p>
          <a:p>
            <a:pPr lvl="1">
              <a:buFont typeface="Arial" panose="020b0604020202020204" pitchFamily="34" charset="0"/>
              <a:buChar char="•"/>
            </a:pPr>
            <a:endParaRPr lang="en-US" sz="2000"/>
          </a:p>
          <a:p>
            <a:pPr marL="0" indent="0">
              <a:buNone/>
            </a:pPr>
            <a:r>
              <a:rPr lang="en-US" sz="2000" b="1"/>
              <a:t>Statutorily recognized reason </a:t>
            </a:r>
            <a:r>
              <a:rPr lang="en-US" sz="2000"/>
              <a:t>– Iowa Code § 21.5 (12 reasons)</a:t>
            </a:r>
          </a:p>
          <a:p>
            <a:pPr marL="0" indent="0">
              <a:buNone/>
            </a:pPr>
            <a:endParaRPr lang="en-US"/>
          </a:p>
        </p:txBody>
      </p:sp>
      <p:sp>
        <p:nvSpPr>
          <p:cNvPr id="3" name="Title 2">
            <a:extLst>
              <a:ext uri="{FF2B5EF4-FFF2-40B4-BE49-F238E27FC236}">
                <a16:creationId xmlns:a16="http://schemas.microsoft.com/office/drawing/2014/main" id="{D8EFE703-C27D-4EB8-9C3D-BA58E2260BCD}"/>
              </a:ext>
            </a:extLst>
          </p:cNvPr>
          <p:cNvSpPr>
            <a:spLocks noGrp="1"/>
          </p:cNvSpPr>
          <p:nvPr>
            <p:ph type="title"/>
          </p:nvPr>
        </p:nvSpPr>
        <p:spPr>
          <a:xfrm>
            <a:off x="480060" y="559082"/>
            <a:ext cx="8447726" cy="1005840"/>
          </a:xfrm>
        </p:spPr>
        <p:txBody>
          <a:bodyPr/>
          <a:lstStyle/>
          <a:p>
            <a:r>
              <a:rPr lang="en-US" sz="3600"/>
              <a:t>When Can You Hold a Closed Session?</a:t>
            </a:r>
          </a:p>
        </p:txBody>
      </p:sp>
    </p:spTree>
    <p:extLst>
      <p:ext uri="{BB962C8B-B14F-4D97-AF65-F5344CB8AC3E}">
        <p14:creationId xmlns:p14="http://schemas.microsoft.com/office/powerpoint/2010/main" val="1140199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735A3BA4-9046-4CD9-A57C-F038F9F0586D}"/>
              </a:ext>
            </a:extLst>
          </p:cNvPr>
          <p:cNvSpPr>
            <a:spLocks noGrp="1"/>
          </p:cNvSpPr>
          <p:nvPr>
            <p:ph idx="1"/>
          </p:nvPr>
        </p:nvSpPr>
        <p:spPr>
          <a:xfrm>
            <a:off x="480060" y="1000664"/>
            <a:ext cx="8229600" cy="4453394"/>
          </a:xfrm>
        </p:spPr>
        <p:txBody>
          <a:bodyPr/>
          <a:lstStyle/>
          <a:p>
            <a:pPr marL="0" indent="0">
              <a:buNone/>
            </a:pPr>
            <a:r>
              <a:rPr lang="en-US" sz="1900" b="1"/>
              <a:t>Selected Statutorily Recognized Reasons </a:t>
            </a:r>
            <a:r>
              <a:rPr lang="en-US" sz="1900"/>
              <a:t>– Iowa Code § 21.5</a:t>
            </a:r>
          </a:p>
          <a:p>
            <a:r>
              <a:rPr lang="en-US" sz="1900"/>
              <a:t>Confidential records, licensing examinations, expulsion hearings for students, some law enforcement matters</a:t>
            </a:r>
          </a:p>
          <a:p>
            <a:r>
              <a:rPr lang="en-US" sz="1900"/>
              <a:t>Litigation matters</a:t>
            </a:r>
          </a:p>
          <a:p>
            <a:pPr marL="742950" lvl="1" indent="-285750"/>
            <a:r>
              <a:rPr lang="en-US" sz="1900"/>
              <a:t>Counsel must be identified and present in some capacity to discuss litigation </a:t>
            </a:r>
          </a:p>
          <a:p>
            <a:r>
              <a:rPr lang="en-US" sz="1900"/>
              <a:t>To evaluate an individual’s professional competency for hiring, appointment performance, or discharge, when </a:t>
            </a:r>
            <a:r>
              <a:rPr lang="en-US" sz="1900" i="1"/>
              <a:t>necessary</a:t>
            </a:r>
            <a:r>
              <a:rPr lang="en-US" sz="1900"/>
              <a:t> to prevent needless and irreparable injury to that person’s reputation and </a:t>
            </a:r>
            <a:r>
              <a:rPr lang="en-US" sz="1900" i="1"/>
              <a:t>if that individual requests a closed session</a:t>
            </a:r>
            <a:r>
              <a:rPr lang="en-US" sz="1900"/>
              <a:t>.  </a:t>
            </a:r>
          </a:p>
          <a:p>
            <a:pPr marL="742950" lvl="1" indent="-285750"/>
            <a:r>
              <a:rPr lang="en-US" sz="1800" b="1" i="1"/>
              <a:t>Teig v. Hart</a:t>
            </a:r>
            <a:r>
              <a:rPr lang="en-US" sz="1800" i="1"/>
              <a:t>, </a:t>
            </a:r>
            <a:r>
              <a:rPr lang="en-US" sz="1800"/>
              <a:t>No. 24-0029 (Iowa Supt. Court –Nov. 25, 2025) (</a:t>
            </a:r>
            <a:r>
              <a:rPr lang="en-US" sz="1800" i="1"/>
              <a:t>overturned Court of Appeals decision on further review) Held:  A </a:t>
            </a:r>
            <a:r>
              <a:rPr lang="en-US" sz="1800"/>
              <a:t>government body does not need to make an evidence-based determination that a closed session is necessary to prevent injury to the reputation of the individual requesting the closed session.  Rather, a governmental body may adopt a working assumption that when an individual requests a closed session under Iowa Code 21.5(1)(i) it is necessary to protect against harm to that individual’s reputation.</a:t>
            </a:r>
            <a:endParaRPr lang="en-US" sz="1800" i="1"/>
          </a:p>
          <a:p>
            <a:pPr marL="0" indent="0">
              <a:buNone/>
            </a:pPr>
            <a:endParaRPr lang="en-US"/>
          </a:p>
        </p:txBody>
      </p:sp>
      <p:sp>
        <p:nvSpPr>
          <p:cNvPr id="3" name="Title 2">
            <a:extLst>
              <a:ext uri="{FF2B5EF4-FFF2-40B4-BE49-F238E27FC236}">
                <a16:creationId xmlns:a16="http://schemas.microsoft.com/office/drawing/2014/main" id="{D8EFE703-C27D-4EB8-9C3D-BA58E2260BCD}"/>
              </a:ext>
            </a:extLst>
          </p:cNvPr>
          <p:cNvSpPr>
            <a:spLocks noGrp="1"/>
          </p:cNvSpPr>
          <p:nvPr>
            <p:ph type="title"/>
          </p:nvPr>
        </p:nvSpPr>
        <p:spPr>
          <a:xfrm>
            <a:off x="480060" y="120771"/>
            <a:ext cx="8447726" cy="1230702"/>
          </a:xfrm>
        </p:spPr>
        <p:txBody>
          <a:bodyPr/>
          <a:lstStyle/>
          <a:p>
            <a:r>
              <a:rPr lang="en-US"/>
              <a:t>Closed Session</a:t>
            </a:r>
          </a:p>
        </p:txBody>
      </p:sp>
    </p:spTree>
    <p:extLst>
      <p:ext uri="{BB962C8B-B14F-4D97-AF65-F5344CB8AC3E}">
        <p14:creationId xmlns:p14="http://schemas.microsoft.com/office/powerpoint/2010/main" val="3133696647"/>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072D9D3D-0CBF-175C-D7F0-00F89239FBC1}"/>
              </a:ext>
            </a:extLst>
          </p:cNvPr>
          <p:cNvGraphicFramePr>
            <a:graphicFrameLocks noGrp="1"/>
          </p:cNvGraphicFramePr>
          <p:nvPr>
            <p:ph idx="1"/>
            <p:extLst>
              <p:ext uri="{D42A27DB-BD31-4B8C-83A1-F6EECF244321}">
                <p14:modId xmlns:p14="http://schemas.microsoft.com/office/powerpoint/2010/main" val="2639371279"/>
              </p:ext>
            </p:extLst>
          </p:nvPr>
        </p:nvGraphicFramePr>
        <p:xfrm>
          <a:off x="480060" y="1455174"/>
          <a:ext cx="8229600" cy="4739149"/>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26084ECA-E5DC-475A-8C79-694A33D995E8}"/>
              </a:ext>
            </a:extLst>
          </p:cNvPr>
          <p:cNvSpPr>
            <a:spLocks noGrp="1"/>
          </p:cNvSpPr>
          <p:nvPr>
            <p:ph type="title"/>
          </p:nvPr>
        </p:nvSpPr>
        <p:spPr>
          <a:xfrm>
            <a:off x="480060" y="549557"/>
            <a:ext cx="8447726" cy="1005840"/>
          </a:xfrm>
        </p:spPr>
        <p:txBody>
          <a:bodyPr/>
          <a:lstStyle/>
          <a:p>
            <a:r>
              <a:rPr lang="en-US"/>
              <a:t>Closed Session Procedure  </a:t>
            </a:r>
          </a:p>
        </p:txBody>
      </p:sp>
    </p:spTree>
    <p:extLst>
      <p:ext uri="{BB962C8B-B14F-4D97-AF65-F5344CB8AC3E}">
        <p14:creationId xmlns:p14="http://schemas.microsoft.com/office/powerpoint/2010/main" val="2038047950"/>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1613921"/>
            <a:ext cx="8229600" cy="1487793"/>
          </a:xfrm>
        </p:spPr>
        <p:txBody>
          <a:bodyPr/>
          <a:lstStyle/>
          <a:p>
            <a:pPr marL="0" indent="0">
              <a:buNone/>
            </a:pPr>
            <a:r>
              <a:rPr lang="en-US" sz="2000"/>
              <a:t>Must be </a:t>
            </a:r>
            <a:r>
              <a:rPr lang="en-US" sz="2000" u="sng"/>
              <a:t>recorded</a:t>
            </a:r>
            <a:r>
              <a:rPr lang="en-US" sz="2000"/>
              <a:t> and </a:t>
            </a:r>
            <a:r>
              <a:rPr lang="en-US" sz="2000" u="sng"/>
              <a:t>detailed minutes </a:t>
            </a:r>
            <a:r>
              <a:rPr lang="en-US" sz="2000"/>
              <a:t>must be taken</a:t>
            </a:r>
          </a:p>
          <a:p>
            <a:pPr marL="685800" lvl="1" indent="-228600">
              <a:buFont typeface="Arial" panose="020b0604020202020204" pitchFamily="34" charset="0"/>
              <a:buChar char="•"/>
            </a:pPr>
            <a:r>
              <a:rPr lang="en-US" sz="2000"/>
              <a:t>Recording and minutes must be retained for at least one year</a:t>
            </a:r>
            <a:br>
              <a:rPr lang="en-US" sz="2000"/>
            </a:br>
            <a:endParaRPr lang="en-US" sz="2000"/>
          </a:p>
          <a:p>
            <a:pPr marL="0" indent="0">
              <a:buNone/>
            </a:pPr>
            <a:r>
              <a:rPr lang="en-US" sz="2000"/>
              <a:t>Real estate closed sessions – lose confidential status!</a:t>
            </a:r>
          </a:p>
          <a:p>
            <a:endParaRPr lang="en-US"/>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480261"/>
            <a:ext cx="8447726" cy="1005840"/>
          </a:xfrm>
        </p:spPr>
        <p:txBody>
          <a:bodyPr/>
          <a:lstStyle/>
          <a:p>
            <a:r>
              <a:rPr lang="en-US"/>
              <a:t>Closed Session</a:t>
            </a:r>
          </a:p>
        </p:txBody>
      </p:sp>
      <p:pic>
        <p:nvPicPr>
          <p:cNvPr id="4" name="Picture 3">
            <a:extLst>
              <a:ext uri="{FF2B5EF4-FFF2-40B4-BE49-F238E27FC236}">
                <a16:creationId xmlns:a16="http://schemas.microsoft.com/office/drawing/2014/main" id="{632F2006-699C-46A0-BD93-D8106E4EC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8320">
            <a:off x="3482408" y="3498498"/>
            <a:ext cx="1802370" cy="2110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3486392"/>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Content Placeholder 3">
            <a:extLst>
              <a:ext uri="{FF2B5EF4-FFF2-40B4-BE49-F238E27FC236}">
                <a16:creationId xmlns:a16="http://schemas.microsoft.com/office/drawing/2014/main" id="{C8DE1663-967C-FBED-B2E7-8473B19EC6DE}"/>
              </a:ext>
            </a:extLst>
          </p:cNvPr>
          <p:cNvPicPr>
            <a:picLocks noGrp="1" noChangeAspect="1"/>
          </p:cNvPicPr>
          <p:nvPr>
            <p:ph idx="1"/>
          </p:nvPr>
        </p:nvPicPr>
        <p:blipFill>
          <a:blip r:embed="rId3"/>
          <a:stretch>
            <a:fillRect/>
          </a:stretch>
        </p:blipFill>
        <p:spPr>
          <a:xfrm>
            <a:off x="2399659" y="1893939"/>
            <a:ext cx="4049713" cy="4049713"/>
          </a:xfrm>
          <a:prstGeom prst="rect">
            <a:avLst/>
          </a:prstGeom>
        </p:spPr>
      </p:pic>
      <p:sp>
        <p:nvSpPr>
          <p:cNvPr id="3" name="Title 2">
            <a:extLst>
              <a:ext uri="{FF2B5EF4-FFF2-40B4-BE49-F238E27FC236}">
                <a16:creationId xmlns:a16="http://schemas.microsoft.com/office/drawing/2014/main" id="{6958B8C4-35BF-D6CA-F6CD-18D9708F7EE4}"/>
              </a:ext>
            </a:extLst>
          </p:cNvPr>
          <p:cNvSpPr>
            <a:spLocks noGrp="1"/>
          </p:cNvSpPr>
          <p:nvPr>
            <p:ph type="title"/>
          </p:nvPr>
        </p:nvSpPr>
        <p:spPr>
          <a:xfrm>
            <a:off x="488216" y="755420"/>
            <a:ext cx="8447726" cy="1005840"/>
          </a:xfrm>
        </p:spPr>
        <p:txBody>
          <a:bodyPr/>
          <a:lstStyle/>
          <a:p>
            <a:r>
              <a:rPr lang="en-US"/>
              <a:t>Top Reasons for </a:t>
            </a:r>
            <a:br>
              <a:rPr lang="en-US"/>
            </a:br>
            <a:r>
              <a:rPr lang="en-US"/>
              <a:t>Closed Session + Tips</a:t>
            </a:r>
          </a:p>
        </p:txBody>
      </p:sp>
    </p:spTree>
    <p:extLst>
      <p:ext uri="{BB962C8B-B14F-4D97-AF65-F5344CB8AC3E}">
        <p14:creationId xmlns:p14="http://schemas.microsoft.com/office/powerpoint/2010/main" val="1196657320"/>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55F194ED-0B8B-303D-7AEA-CDC81DB92E75}"/>
              </a:ext>
            </a:extLst>
          </p:cNvPr>
          <p:cNvGraphicFramePr>
            <a:graphicFrameLocks noGrp="1"/>
          </p:cNvGraphicFramePr>
          <p:nvPr>
            <p:ph idx="1"/>
            <p:extLst>
              <p:ext uri="{D42A27DB-BD31-4B8C-83A1-F6EECF244321}">
                <p14:modId xmlns:p14="http://schemas.microsoft.com/office/powerpoint/2010/main" val="250922724"/>
              </p:ext>
            </p:extLst>
          </p:nvPr>
        </p:nvGraphicFramePr>
        <p:xfrm>
          <a:off x="457200" y="1380226"/>
          <a:ext cx="8229600" cy="5072332"/>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68607"/>
            <a:ext cx="8447726" cy="1005840"/>
          </a:xfrm>
        </p:spPr>
        <p:txBody>
          <a:bodyPr/>
          <a:lstStyle/>
          <a:p>
            <a:r>
              <a:rPr lang="en-US"/>
              <a:t>Top Reasons for Closed Session</a:t>
            </a:r>
          </a:p>
        </p:txBody>
      </p:sp>
    </p:spTree>
    <p:extLst>
      <p:ext uri="{BB962C8B-B14F-4D97-AF65-F5344CB8AC3E}">
        <p14:creationId xmlns:p14="http://schemas.microsoft.com/office/powerpoint/2010/main" val="4003977279"/>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2064494"/>
            <a:ext cx="8229600" cy="4050115"/>
          </a:xfrm>
        </p:spPr>
        <p:txBody>
          <a:bodyPr/>
          <a:lstStyle/>
          <a:p>
            <a:pPr marL="0" indent="0">
              <a:buNone/>
            </a:pPr>
            <a:r>
              <a:rPr lang="en-US" sz="2000" b="0" i="0">
                <a:solidFill>
                  <a:srgbClr val="1F1F1F"/>
                </a:solidFill>
                <a:effectLst/>
                <a:latin typeface="Arial" panose="020b0604020202020204" pitchFamily="34" charset="0"/>
              </a:rPr>
              <a:t>“To discuss strategy with counsel in matters that are presently in litigation or where litigation is imminent where its disclosure would be likely to prejudice or disadvantage the position of the governmental body in that litigation.”</a:t>
            </a:r>
          </a:p>
          <a:p>
            <a:pPr marL="0" indent="0">
              <a:buNone/>
            </a:pPr>
            <a:endParaRPr lang="en-US"/>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652759"/>
            <a:ext cx="8447726" cy="1005840"/>
          </a:xfrm>
        </p:spPr>
        <p:txBody>
          <a:bodyPr/>
          <a:lstStyle/>
          <a:p>
            <a:r>
              <a:rPr lang="en-US"/>
              <a:t>Closed Session – Litigation – 21.5(1)(c)</a:t>
            </a:r>
          </a:p>
        </p:txBody>
      </p:sp>
      <p:pic>
        <p:nvPicPr>
          <p:cNvPr id="4" name="Picture 3">
            <a:extLst>
              <a:ext uri="{FF2B5EF4-FFF2-40B4-BE49-F238E27FC236}">
                <a16:creationId xmlns:a16="http://schemas.microsoft.com/office/drawing/2014/main" id="{8C511E91-E8C3-056B-D0B6-15295B002D69}"/>
              </a:ext>
            </a:extLst>
          </p:cNvPr>
          <p:cNvPicPr>
            <a:picLocks noChangeAspect="1"/>
          </p:cNvPicPr>
          <p:nvPr/>
        </p:nvPicPr>
        <p:blipFill>
          <a:blip r:embed="rId3"/>
          <a:stretch>
            <a:fillRect/>
          </a:stretch>
        </p:blipFill>
        <p:spPr>
          <a:xfrm rot="21158503">
            <a:off x="2995471" y="3712791"/>
            <a:ext cx="2870392" cy="1911261"/>
          </a:xfrm>
          <a:prstGeom prst="rect">
            <a:avLst/>
          </a:prstGeom>
        </p:spPr>
      </p:pic>
    </p:spTree>
    <p:extLst>
      <p:ext uri="{BB962C8B-B14F-4D97-AF65-F5344CB8AC3E}">
        <p14:creationId xmlns:p14="http://schemas.microsoft.com/office/powerpoint/2010/main" val="153701959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1380226"/>
            <a:ext cx="8229600" cy="4969446"/>
          </a:xfrm>
        </p:spPr>
        <p:txBody>
          <a:bodyPr/>
          <a:lstStyle/>
          <a:p>
            <a:pPr marL="0" indent="0">
              <a:buNone/>
            </a:pPr>
            <a:r>
              <a:rPr lang="en-US" sz="2000">
                <a:solidFill>
                  <a:srgbClr val="1F1F1F"/>
                </a:solidFill>
                <a:latin typeface="Arial" panose="020b0604020202020204" pitchFamily="34" charset="0"/>
              </a:rPr>
              <a:t>Legal counsel</a:t>
            </a:r>
          </a:p>
          <a:p>
            <a:pPr marL="461963" lvl="1" indent="-228600">
              <a:buFont typeface="Arial" panose="020b0604020202020204" pitchFamily="34" charset="0"/>
              <a:buChar char="•"/>
            </a:pPr>
            <a:r>
              <a:rPr lang="en-US" sz="2000">
                <a:solidFill>
                  <a:srgbClr val="1F1F1F"/>
                </a:solidFill>
                <a:latin typeface="Arial" panose="020b0604020202020204" pitchFamily="34" charset="0"/>
              </a:rPr>
              <a:t>MUST be present</a:t>
            </a:r>
          </a:p>
          <a:p>
            <a:endParaRPr lang="en-US" sz="1100">
              <a:solidFill>
                <a:srgbClr val="1F1F1F"/>
              </a:solidFill>
              <a:latin typeface="Arial" panose="020b0604020202020204" pitchFamily="34" charset="0"/>
            </a:endParaRPr>
          </a:p>
          <a:p>
            <a:pPr marL="0" indent="0">
              <a:buNone/>
            </a:pPr>
            <a:r>
              <a:rPr lang="en-US" sz="2000">
                <a:solidFill>
                  <a:srgbClr val="1F1F1F"/>
                </a:solidFill>
                <a:latin typeface="Arial" panose="020b0604020202020204" pitchFamily="34" charset="0"/>
              </a:rPr>
              <a:t>Discuss strategy/negotiating position/provide authority and direction to counsel</a:t>
            </a:r>
          </a:p>
          <a:p>
            <a:pPr marL="461963" lvl="1" indent="-228600">
              <a:buFont typeface="Arial" panose="020b0604020202020204" pitchFamily="34" charset="0"/>
              <a:buChar char="•"/>
            </a:pPr>
            <a:r>
              <a:rPr lang="en-US" sz="2000">
                <a:solidFill>
                  <a:srgbClr val="1F1F1F"/>
                </a:solidFill>
                <a:latin typeface="Arial" panose="020b0604020202020204" pitchFamily="34" charset="0"/>
              </a:rPr>
              <a:t>Stay on topic</a:t>
            </a:r>
          </a:p>
          <a:p>
            <a:pPr marL="0" indent="0">
              <a:buNone/>
            </a:pPr>
            <a:endParaRPr lang="en-US" sz="1100">
              <a:solidFill>
                <a:srgbClr val="1F1F1F"/>
              </a:solidFill>
              <a:latin typeface="Arial" panose="020b0604020202020204" pitchFamily="34" charset="0"/>
            </a:endParaRPr>
          </a:p>
          <a:p>
            <a:pPr marL="0" indent="0">
              <a:buNone/>
            </a:pPr>
            <a:r>
              <a:rPr lang="en-US" sz="2000">
                <a:solidFill>
                  <a:srgbClr val="1F1F1F"/>
                </a:solidFill>
                <a:latin typeface="Arial" panose="020b0604020202020204" pitchFamily="34" charset="0"/>
              </a:rPr>
              <a:t>Potential prejudice or disadvantage</a:t>
            </a:r>
          </a:p>
          <a:p>
            <a:pPr marL="461963" lvl="1" indent="-228600">
              <a:buFont typeface="Arial" panose="020b0604020202020204" pitchFamily="34" charset="0"/>
              <a:buChar char="•"/>
            </a:pPr>
            <a:r>
              <a:rPr lang="en-US" sz="2000">
                <a:solidFill>
                  <a:srgbClr val="1F1F1F"/>
                </a:solidFill>
                <a:latin typeface="Arial" panose="020b0604020202020204" pitchFamily="34" charset="0"/>
              </a:rPr>
              <a:t>Minimal attendees outside of attorney + Board</a:t>
            </a:r>
          </a:p>
          <a:p>
            <a:endParaRPr lang="en-US" sz="1100">
              <a:solidFill>
                <a:srgbClr val="1F1F1F"/>
              </a:solidFill>
              <a:latin typeface="Arial" panose="020b0604020202020204" pitchFamily="34" charset="0"/>
            </a:endParaRPr>
          </a:p>
          <a:p>
            <a:pPr marL="0" indent="0">
              <a:buNone/>
            </a:pPr>
            <a:r>
              <a:rPr lang="en-US" sz="2000">
                <a:solidFill>
                  <a:srgbClr val="1F1F1F"/>
                </a:solidFill>
                <a:latin typeface="Arial" panose="020b0604020202020204" pitchFamily="34" charset="0"/>
              </a:rPr>
              <a:t>No final binding decision in closed session</a:t>
            </a:r>
          </a:p>
          <a:p>
            <a:pPr marL="461963" lvl="1" indent="-228600">
              <a:buFont typeface="Arial" panose="020b0604020202020204" pitchFamily="34" charset="0"/>
              <a:buChar char="•"/>
            </a:pPr>
            <a:r>
              <a:rPr lang="en-US" sz="2000">
                <a:solidFill>
                  <a:srgbClr val="1F1F1F"/>
                </a:solidFill>
                <a:latin typeface="Arial" panose="020b0604020202020204" pitchFamily="34" charset="0"/>
              </a:rPr>
              <a:t>Settlement documents– may be confidential until Board takes final action</a:t>
            </a:r>
          </a:p>
          <a:p>
            <a:pPr marL="461963" lvl="1" indent="-228600">
              <a:buFont typeface="Arial" panose="020b0604020202020204" pitchFamily="34" charset="0"/>
              <a:buChar char="•"/>
            </a:pPr>
            <a:r>
              <a:rPr lang="en-US" sz="2000">
                <a:solidFill>
                  <a:srgbClr val="1F1F1F"/>
                </a:solidFill>
                <a:latin typeface="Arial" panose="020b0604020202020204" pitchFamily="34" charset="0"/>
              </a:rPr>
              <a:t>Board takes final action on litigation, settlement, etc. in open session when appropriate</a:t>
            </a:r>
          </a:p>
          <a:p>
            <a:pPr marL="461963" lvl="1" indent="-228600">
              <a:buFont typeface="Arial" panose="020b0604020202020204" pitchFamily="34" charset="0"/>
              <a:buChar char="•"/>
            </a:pPr>
            <a:endParaRPr lang="en-US" sz="2000">
              <a:solidFill>
                <a:srgbClr val="1F1F1F"/>
              </a:solidFill>
              <a:latin typeface="Arial" panose="020b0604020202020204" pitchFamily="34" charset="0"/>
            </a:endParaRPr>
          </a:p>
          <a:p>
            <a:endParaRPr lang="en-US"/>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40032"/>
            <a:ext cx="8447726" cy="1005840"/>
          </a:xfrm>
        </p:spPr>
        <p:txBody>
          <a:bodyPr/>
          <a:lstStyle/>
          <a:p>
            <a:r>
              <a:rPr lang="en-US"/>
              <a:t>Closed Session – Litigation – Tips </a:t>
            </a:r>
          </a:p>
        </p:txBody>
      </p:sp>
    </p:spTree>
    <p:extLst>
      <p:ext uri="{BB962C8B-B14F-4D97-AF65-F5344CB8AC3E}">
        <p14:creationId xmlns:p14="http://schemas.microsoft.com/office/powerpoint/2010/main" val="4263791764"/>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2111458"/>
            <a:ext cx="8229600" cy="4050115"/>
          </a:xfrm>
        </p:spPr>
        <p:txBody>
          <a:bodyPr/>
          <a:lstStyle/>
          <a:p>
            <a:pPr marL="0" indent="0">
              <a:buNone/>
            </a:pPr>
            <a:r>
              <a:rPr lang="en-US" sz="2000" b="0" i="0">
                <a:solidFill>
                  <a:srgbClr val="1F1F1F"/>
                </a:solidFill>
                <a:effectLst/>
                <a:latin typeface="Arial" panose="020b0604020202020204" pitchFamily="34" charset="0"/>
              </a:rPr>
              <a:t>“To evaluate the professional competency of an individual whose appointment, hiring, performance, or discharge is being considered when necessary to prevent needless and irreparable injury to that individual's reputation and that individual requests a closed session.”</a:t>
            </a:r>
            <a:endParaRPr lang="en-US" sz="2000"/>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696427"/>
            <a:ext cx="8447726" cy="1005840"/>
          </a:xfrm>
        </p:spPr>
        <p:txBody>
          <a:bodyPr/>
          <a:lstStyle/>
          <a:p>
            <a:r>
              <a:rPr lang="en-US"/>
              <a:t>Closed Session – Personnel – 21.5(1)(i)</a:t>
            </a:r>
          </a:p>
        </p:txBody>
      </p:sp>
      <p:pic>
        <p:nvPicPr>
          <p:cNvPr id="4" name="Picture 3">
            <a:extLst>
              <a:ext uri="{FF2B5EF4-FFF2-40B4-BE49-F238E27FC236}">
                <a16:creationId xmlns:a16="http://schemas.microsoft.com/office/drawing/2014/main" id="{1E4FDB12-C746-F927-9CC7-EF498C3FF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09937" y="3561080"/>
            <a:ext cx="2371725" cy="2002790"/>
          </a:xfrm>
          <a:prstGeom prst="rect">
            <a:avLst/>
          </a:prstGeom>
          <a:noFill/>
          <a:ln>
            <a:noFill/>
          </a:ln>
        </p:spPr>
      </p:pic>
    </p:spTree>
    <p:extLst>
      <p:ext uri="{BB962C8B-B14F-4D97-AF65-F5344CB8AC3E}">
        <p14:creationId xmlns:p14="http://schemas.microsoft.com/office/powerpoint/2010/main" val="3989659575"/>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1583972"/>
            <a:ext cx="8229600" cy="4050115"/>
          </a:xfrm>
        </p:spPr>
        <p:txBody>
          <a:bodyPr/>
          <a:lstStyle/>
          <a:p>
            <a:pPr marL="0" indent="0">
              <a:buNone/>
            </a:pPr>
            <a:r>
              <a:rPr lang="en-US" sz="2000" b="0" i="0">
                <a:solidFill>
                  <a:srgbClr val="1F1F1F"/>
                </a:solidFill>
                <a:effectLst/>
                <a:latin typeface="Arial" panose="020b0604020202020204" pitchFamily="34" charset="0"/>
              </a:rPr>
              <a:t>Scope </a:t>
            </a:r>
            <a:r>
              <a:rPr lang="en-US" sz="2000">
                <a:solidFill>
                  <a:srgbClr val="1F1F1F"/>
                </a:solidFill>
                <a:latin typeface="Arial" panose="020b0604020202020204" pitchFamily="34" charset="0"/>
              </a:rPr>
              <a:t>– professional evaluation of individual for appointment, hiring, performance, or discharge</a:t>
            </a:r>
          </a:p>
          <a:p>
            <a:pPr marL="0" indent="0">
              <a:buNone/>
            </a:pPr>
            <a:endParaRPr lang="en-US" sz="2000">
              <a:solidFill>
                <a:srgbClr val="1F1F1F"/>
              </a:solidFill>
              <a:latin typeface="Arial" panose="020b0604020202020204" pitchFamily="34" charset="0"/>
            </a:endParaRPr>
          </a:p>
          <a:p>
            <a:pPr marL="0" indent="0">
              <a:buNone/>
            </a:pPr>
            <a:r>
              <a:rPr lang="en-US" sz="2000">
                <a:solidFill>
                  <a:srgbClr val="1F1F1F"/>
                </a:solidFill>
                <a:latin typeface="Arial" panose="020b0604020202020204" pitchFamily="34" charset="0"/>
              </a:rPr>
              <a:t>Requirements</a:t>
            </a:r>
          </a:p>
          <a:p>
            <a:pPr marL="461963" lvl="1" indent="-228600">
              <a:buFont typeface="Arial" panose="020b0604020202020204" pitchFamily="34" charset="0"/>
              <a:buChar char="•"/>
            </a:pPr>
            <a:r>
              <a:rPr lang="en-US" sz="2000">
                <a:solidFill>
                  <a:srgbClr val="1F1F1F"/>
                </a:solidFill>
                <a:latin typeface="Arial" panose="020b0604020202020204" pitchFamily="34" charset="0"/>
              </a:rPr>
              <a:t>Person must request closed session</a:t>
            </a:r>
          </a:p>
          <a:p>
            <a:pPr marL="461963" lvl="1" indent="-228600">
              <a:buFont typeface="Arial" panose="020b0604020202020204" pitchFamily="34" charset="0"/>
              <a:buChar char="•"/>
            </a:pPr>
            <a:r>
              <a:rPr lang="en-US" sz="2000">
                <a:solidFill>
                  <a:srgbClr val="1F1F1F"/>
                </a:solidFill>
                <a:latin typeface="Arial" panose="020b0604020202020204" pitchFamily="34" charset="0"/>
              </a:rPr>
              <a:t>Necessary to prevent needless and irreparable injury to that person’s reputation</a:t>
            </a:r>
          </a:p>
          <a:p>
            <a:endParaRPr lang="en-US" sz="2000">
              <a:solidFill>
                <a:srgbClr val="1F1F1F"/>
              </a:solidFill>
              <a:latin typeface="Arial" panose="020b0604020202020204" pitchFamily="34" charset="0"/>
            </a:endParaRPr>
          </a:p>
          <a:p>
            <a:pPr marL="0" indent="0">
              <a:buNone/>
            </a:pPr>
            <a:r>
              <a:rPr lang="en-US" sz="2000">
                <a:solidFill>
                  <a:srgbClr val="1F1F1F"/>
                </a:solidFill>
                <a:latin typeface="Arial" panose="020b0604020202020204" pitchFamily="34" charset="0"/>
              </a:rPr>
              <a:t>Make certain that closer is for purpose of protecting employee’s reputation.</a:t>
            </a:r>
          </a:p>
          <a:p>
            <a:pPr marL="461963" lvl="1" indent="-228600">
              <a:buFont typeface="Arial" panose="020b0604020202020204" pitchFamily="34" charset="0"/>
              <a:buChar char="•"/>
            </a:pPr>
            <a:r>
              <a:rPr lang="en-US" sz="2000" err="1">
                <a:solidFill>
                  <a:srgbClr val="1F1F1F"/>
                </a:solidFill>
                <a:latin typeface="Arial" panose="020b0604020202020204" pitchFamily="34" charset="0"/>
              </a:rPr>
              <a:t>Teig v. Loeffler et al. </a:t>
            </a: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78132"/>
            <a:ext cx="8447726" cy="1005840"/>
          </a:xfrm>
        </p:spPr>
        <p:txBody>
          <a:bodyPr/>
          <a:lstStyle/>
          <a:p>
            <a:r>
              <a:rPr lang="en-US"/>
              <a:t>Closed Session – Personnel – Tips </a:t>
            </a:r>
          </a:p>
        </p:txBody>
      </p:sp>
    </p:spTree>
    <p:extLst>
      <p:ext uri="{BB962C8B-B14F-4D97-AF65-F5344CB8AC3E}">
        <p14:creationId xmlns:p14="http://schemas.microsoft.com/office/powerpoint/2010/main" val="158018792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2338B83F-B8FA-743B-871A-AA97E2094298}"/>
              </a:ext>
            </a:extLst>
          </p:cNvPr>
          <p:cNvSpPr>
            <a:spLocks noGrp="1"/>
          </p:cNvSpPr>
          <p:nvPr>
            <p:ph idx="1"/>
          </p:nvPr>
        </p:nvSpPr>
        <p:spPr>
          <a:xfrm>
            <a:off x="246157" y="1569921"/>
            <a:ext cx="8651686" cy="4845627"/>
          </a:xfrm>
        </p:spPr>
        <p:txBody>
          <a:bodyPr/>
          <a:lstStyle/>
          <a:p>
            <a:r>
              <a:rPr lang="en-US" sz="2000"/>
              <a:t>Required in Iowa beginning July 1, 2025</a:t>
            </a:r>
          </a:p>
          <a:p>
            <a:r>
              <a:rPr lang="en-US" sz="2000"/>
              <a:t>The Iowa Legislature passed HF706 in 2025, creating Iowa Code Section 21.12, a member education course for all newly elected or appointed public officials who are members of a government body.  </a:t>
            </a:r>
          </a:p>
          <a:p>
            <a:r>
              <a:rPr lang="en-US" sz="2000"/>
              <a:t>Course must be 1-2 hours, and must be completed within 90 days of election, taking initial oath of office, or assuming responsibilities (if no oath is required).</a:t>
            </a:r>
          </a:p>
          <a:p>
            <a:r>
              <a:rPr lang="en-US" sz="2000"/>
              <a:t>A certificate of course completion will be provided and must be maintained and available for public inspection by each governmental body. </a:t>
            </a:r>
          </a:p>
          <a:p>
            <a:r>
              <a:rPr lang="en-US" sz="2000"/>
              <a:t>Failure to complete training does not affect a governmental body’s decisions, but a member who has not completed training must do so within 60 days or may face penalties. </a:t>
            </a:r>
          </a:p>
        </p:txBody>
      </p:sp>
      <p:sp>
        <p:nvSpPr>
          <p:cNvPr id="3" name="Title 2">
            <a:extLst>
              <a:ext uri="{FF2B5EF4-FFF2-40B4-BE49-F238E27FC236}">
                <a16:creationId xmlns:a16="http://schemas.microsoft.com/office/drawing/2014/main" id="{48671F6A-1571-DA01-F0ED-45E6337D8260}"/>
              </a:ext>
            </a:extLst>
          </p:cNvPr>
          <p:cNvSpPr>
            <a:spLocks noGrp="1"/>
          </p:cNvSpPr>
          <p:nvPr>
            <p:ph type="title"/>
          </p:nvPr>
        </p:nvSpPr>
        <p:spPr>
          <a:xfrm>
            <a:off x="246157" y="564081"/>
            <a:ext cx="8447726" cy="1005840"/>
          </a:xfrm>
        </p:spPr>
        <p:txBody>
          <a:bodyPr/>
          <a:lstStyle/>
          <a:p>
            <a:r>
              <a:rPr lang="en-US"/>
              <a:t>Training	 Requirements</a:t>
            </a:r>
          </a:p>
        </p:txBody>
      </p:sp>
    </p:spTree>
    <p:extLst>
      <p:ext uri="{BB962C8B-B14F-4D97-AF65-F5344CB8AC3E}">
        <p14:creationId xmlns:p14="http://schemas.microsoft.com/office/powerpoint/2010/main" val="3451586078"/>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59" y="1669413"/>
            <a:ext cx="8229600" cy="4050115"/>
          </a:xfrm>
        </p:spPr>
        <p:txBody>
          <a:bodyPr/>
          <a:lstStyle/>
          <a:p>
            <a:pPr marL="0" indent="0">
              <a:buNone/>
            </a:pPr>
            <a:r>
              <a:rPr lang="en-US" sz="2000">
                <a:solidFill>
                  <a:srgbClr val="1F1F1F"/>
                </a:solidFill>
                <a:latin typeface="Arial" panose="020b0604020202020204" pitchFamily="34" charset="0"/>
              </a:rPr>
              <a:t>Necessity for closed session depends upon context</a:t>
            </a:r>
          </a:p>
          <a:p>
            <a:pPr marL="461963" lvl="1" indent="-228600">
              <a:buFont typeface="Arial" panose="020b0604020202020204" pitchFamily="34" charset="0"/>
              <a:buChar char="•"/>
            </a:pPr>
            <a:r>
              <a:rPr lang="en-US" sz="2000">
                <a:solidFill>
                  <a:srgbClr val="1F1F1F"/>
                </a:solidFill>
                <a:latin typeface="Arial" panose="020b0604020202020204" pitchFamily="34" charset="0"/>
              </a:rPr>
              <a:t>Consider type of meeting, anticipated scope of discussion, and nature of position</a:t>
            </a:r>
          </a:p>
          <a:p>
            <a:pPr marL="973138" lvl="2" indent="-285750">
              <a:buFont typeface="Courier New" panose="02070309020205020404" pitchFamily="49" charset="0"/>
              <a:buChar char="o"/>
            </a:pPr>
            <a:r>
              <a:rPr lang="en-US" sz="2000" u="sng" err="1">
                <a:solidFill>
                  <a:srgbClr val="1F1F1F"/>
                </a:solidFill>
                <a:latin typeface="Arial" panose="020b0604020202020204" pitchFamily="34" charset="0"/>
              </a:rPr>
              <a:t>Diercks v. Scott County</a:t>
            </a:r>
            <a:r>
              <a:rPr lang="en-US" sz="2000">
                <a:solidFill>
                  <a:srgbClr val="1F1F1F"/>
                </a:solidFill>
                <a:latin typeface="Arial" panose="020b0604020202020204" pitchFamily="34" charset="0"/>
              </a:rPr>
              <a:t> (Feb. 14, 2025) – communications from appointee candidates for vacant elected office not entitled to confidentiality as those positions “regularly filled in a public manner.”</a:t>
            </a: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59082"/>
            <a:ext cx="8447726" cy="1005840"/>
          </a:xfrm>
        </p:spPr>
        <p:txBody>
          <a:bodyPr/>
          <a:lstStyle/>
          <a:p>
            <a:r>
              <a:rPr lang="en-US"/>
              <a:t>Closed Session – Personnel – Tips </a:t>
            </a:r>
          </a:p>
        </p:txBody>
      </p:sp>
      <p:pic>
        <p:nvPicPr>
          <p:cNvPr id="4" name="Picture 3">
            <a:extLst>
              <a:ext uri="{FF2B5EF4-FFF2-40B4-BE49-F238E27FC236}">
                <a16:creationId xmlns:a16="http://schemas.microsoft.com/office/drawing/2014/main" id="{536DED55-CDBC-F20A-5B97-5D8B4DE7C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429529" y="4003123"/>
            <a:ext cx="3743325" cy="1716405"/>
          </a:xfrm>
          <a:prstGeom prst="rect">
            <a:avLst/>
          </a:prstGeom>
          <a:noFill/>
          <a:ln>
            <a:noFill/>
          </a:ln>
        </p:spPr>
      </p:pic>
    </p:spTree>
    <p:extLst>
      <p:ext uri="{BB962C8B-B14F-4D97-AF65-F5344CB8AC3E}">
        <p14:creationId xmlns:p14="http://schemas.microsoft.com/office/powerpoint/2010/main" val="4237225815"/>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072BE41E-05E6-5666-BA5A-8AD77C35A6BE}"/>
              </a:ext>
            </a:extLst>
          </p:cNvPr>
          <p:cNvGraphicFramePr>
            <a:graphicFrameLocks noGrp="1"/>
          </p:cNvGraphicFramePr>
          <p:nvPr>
            <p:ph idx="1"/>
            <p:extLst>
              <p:ext uri="{D42A27DB-BD31-4B8C-83A1-F6EECF244321}">
                <p14:modId xmlns:p14="http://schemas.microsoft.com/office/powerpoint/2010/main" val="1426778859"/>
              </p:ext>
            </p:extLst>
          </p:nvPr>
        </p:nvGraphicFramePr>
        <p:xfrm>
          <a:off x="1220845" y="1220178"/>
          <a:ext cx="6966155" cy="4050115"/>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578132"/>
            <a:ext cx="8447726" cy="1005840"/>
          </a:xfrm>
        </p:spPr>
        <p:txBody>
          <a:bodyPr/>
          <a:lstStyle/>
          <a:p>
            <a:r>
              <a:rPr lang="en-US"/>
              <a:t>Closed Session – Personnel – Tips </a:t>
            </a:r>
          </a:p>
        </p:txBody>
      </p:sp>
    </p:spTree>
    <p:extLst>
      <p:ext uri="{BB962C8B-B14F-4D97-AF65-F5344CB8AC3E}">
        <p14:creationId xmlns:p14="http://schemas.microsoft.com/office/powerpoint/2010/main" val="392013689"/>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1939000"/>
            <a:ext cx="8229600" cy="4050115"/>
          </a:xfrm>
        </p:spPr>
        <p:txBody>
          <a:bodyPr/>
          <a:lstStyle/>
          <a:p>
            <a:pPr marL="0" indent="0">
              <a:buNone/>
            </a:pPr>
            <a:r>
              <a:rPr lang="en-US" sz="2000" u="sng">
                <a:solidFill>
                  <a:srgbClr val="1F1F1F"/>
                </a:solidFill>
                <a:latin typeface="Arial" panose="020b0604020202020204" pitchFamily="34" charset="0"/>
              </a:rPr>
              <a:t>Section 21.9</a:t>
            </a:r>
            <a:r>
              <a:rPr lang="en-US" sz="2000">
                <a:solidFill>
                  <a:srgbClr val="1F1F1F"/>
                </a:solidFill>
                <a:latin typeface="Arial" panose="020b0604020202020204" pitchFamily="34" charset="0"/>
              </a:rPr>
              <a:t>: Discussion of employment conditions for employees not covered by collective bargaining</a:t>
            </a:r>
          </a:p>
          <a:p>
            <a:pPr marL="461963" lvl="1" indent="-228600">
              <a:buFont typeface="Arial" panose="020b0604020202020204" pitchFamily="34" charset="0"/>
              <a:buChar char="•"/>
            </a:pPr>
            <a:r>
              <a:rPr lang="en-US" sz="2000">
                <a:solidFill>
                  <a:srgbClr val="1F1F1F"/>
                </a:solidFill>
                <a:latin typeface="Arial" panose="020b0604020202020204" pitchFamily="34" charset="0"/>
              </a:rPr>
              <a:t>Includes </a:t>
            </a:r>
            <a:r>
              <a:rPr lang="en-US" sz="2000" b="0" i="0">
                <a:solidFill>
                  <a:srgbClr val="1F1F1F"/>
                </a:solidFill>
                <a:effectLst/>
                <a:latin typeface="Arial" panose="020b0604020202020204" pitchFamily="34" charset="0"/>
              </a:rPr>
              <a:t>wages, hours, vacations, insurance, holidays, leaves of absence, shift differentials, overtime compensation, supplemental pay, seniority, transfer procedures, job classifications, health and safety matters, evaluation procedures, procedures for staff reduction</a:t>
            </a:r>
            <a:endParaRPr lang="en-US" sz="2000">
              <a:solidFill>
                <a:srgbClr val="1F1F1F"/>
              </a:solidFill>
              <a:latin typeface="Arial" panose="020b0604020202020204" pitchFamily="34" charset="0"/>
            </a:endParaRPr>
          </a:p>
          <a:p>
            <a:pPr marL="0" indent="0">
              <a:buNone/>
            </a:pPr>
            <a:endParaRPr lang="en-US" sz="2000" u="sng">
              <a:solidFill>
                <a:srgbClr val="1F1F1F"/>
              </a:solidFill>
              <a:latin typeface="Arial" panose="020b0604020202020204" pitchFamily="34" charset="0"/>
            </a:endParaRPr>
          </a:p>
          <a:p>
            <a:pPr marL="0" indent="0">
              <a:buNone/>
            </a:pPr>
            <a:r>
              <a:rPr lang="en-US" sz="2000" u="sng">
                <a:solidFill>
                  <a:srgbClr val="1F1F1F"/>
                </a:solidFill>
                <a:latin typeface="Arial" panose="020b0604020202020204" pitchFamily="34" charset="0"/>
              </a:rPr>
              <a:t>Chapter 20</a:t>
            </a:r>
            <a:r>
              <a:rPr lang="en-US" sz="2000">
                <a:solidFill>
                  <a:srgbClr val="1F1F1F"/>
                </a:solidFill>
                <a:latin typeface="Arial" panose="020b0604020202020204" pitchFamily="34" charset="0"/>
              </a:rPr>
              <a:t> – Collective bargaining </a:t>
            </a:r>
          </a:p>
          <a:p>
            <a:pPr marL="511175" lvl="1" indent="-228600">
              <a:buFont typeface="Arial" panose="020b0604020202020204" pitchFamily="34" charset="0"/>
              <a:buChar char="•"/>
            </a:pPr>
            <a:r>
              <a:rPr lang="en-US" sz="2000">
                <a:solidFill>
                  <a:srgbClr val="1F1F1F"/>
                </a:solidFill>
                <a:latin typeface="Arial" panose="020b0604020202020204" pitchFamily="34" charset="0"/>
              </a:rPr>
              <a:t>Negotiating sessions, strategy meetings of public employers, mediation, and the deliberative process of arbitrators</a:t>
            </a:r>
          </a:p>
          <a:p>
            <a:endParaRPr lang="en-US" sz="2000">
              <a:solidFill>
                <a:srgbClr val="1F1F1F"/>
              </a:solidFill>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625757"/>
            <a:ext cx="8447726" cy="1005840"/>
          </a:xfrm>
        </p:spPr>
        <p:txBody>
          <a:bodyPr/>
          <a:lstStyle/>
          <a:p>
            <a:r>
              <a:rPr lang="en-US"/>
              <a:t>Closed Session – Personnel – EXEMPTIONS </a:t>
            </a:r>
          </a:p>
        </p:txBody>
      </p:sp>
    </p:spTree>
    <p:extLst>
      <p:ext uri="{BB962C8B-B14F-4D97-AF65-F5344CB8AC3E}">
        <p14:creationId xmlns:p14="http://schemas.microsoft.com/office/powerpoint/2010/main" val="3478377369"/>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94E2A2E3-1BC8-86E3-FA63-77F28ECB98D4}"/>
            </a:ext>
          </a:extLst>
        </p:cNvPr>
        <p:cNvGrpSpPr/>
        <p:nvPr/>
      </p:nvGrpSpPr>
      <p:grpSpPr>
        <a:xfrm>
          <a:off x="0" y="0"/>
          <a:ext cx="0" cy="0"/>
        </a:xfrm>
      </p:grpSpPr>
      <p:sp>
        <p:nvSpPr>
          <p:cNvPr id="2" name="Content Placeholder 1">
            <a:extLst>
              <a:ext uri="{FF2B5EF4-FFF2-40B4-BE49-F238E27FC236}">
                <a16:creationId xmlns:a16="http://schemas.microsoft.com/office/drawing/2014/main" id="{415F32BF-5037-A80F-564C-7F97635C128C}"/>
              </a:ext>
            </a:extLst>
          </p:cNvPr>
          <p:cNvSpPr>
            <a:spLocks noGrp="1"/>
          </p:cNvSpPr>
          <p:nvPr>
            <p:ph idx="1"/>
          </p:nvPr>
        </p:nvSpPr>
        <p:spPr>
          <a:xfrm>
            <a:off x="480060" y="1939000"/>
            <a:ext cx="8229600" cy="4050115"/>
          </a:xfrm>
        </p:spPr>
        <p:txBody>
          <a:bodyPr/>
          <a:lstStyle/>
          <a:p>
            <a:pPr marL="0" indent="0">
              <a:buNone/>
            </a:pPr>
            <a:r>
              <a:rPr lang="en-US" sz="2000" u="sng">
                <a:solidFill>
                  <a:srgbClr val="1F1F1F"/>
                </a:solidFill>
                <a:latin typeface="Arial" panose="020b0604020202020204" pitchFamily="34" charset="0"/>
              </a:rPr>
              <a:t>Section 279.15</a:t>
            </a:r>
            <a:r>
              <a:rPr lang="en-US" sz="2000">
                <a:solidFill>
                  <a:srgbClr val="1F1F1F"/>
                </a:solidFill>
                <a:latin typeface="Arial" panose="020b0604020202020204" pitchFamily="34" charset="0"/>
              </a:rPr>
              <a:t>: Teacher Termination Hearing</a:t>
            </a:r>
          </a:p>
          <a:p>
            <a:pPr marL="0" indent="0">
              <a:buNone/>
            </a:pPr>
            <a:endParaRPr lang="en-US" sz="2000" u="sng">
              <a:solidFill>
                <a:srgbClr val="1F1F1F"/>
              </a:solidFill>
              <a:latin typeface="Arial" panose="020b0604020202020204" pitchFamily="34" charset="0"/>
            </a:endParaRPr>
          </a:p>
          <a:p>
            <a:pPr marL="0" indent="0">
              <a:buNone/>
            </a:pPr>
            <a:r>
              <a:rPr lang="en-US" sz="2000" u="sng">
                <a:solidFill>
                  <a:srgbClr val="1F1F1F"/>
                </a:solidFill>
                <a:latin typeface="Arial" panose="020b0604020202020204" pitchFamily="34" charset="0"/>
              </a:rPr>
              <a:t>Section 279.24(5)(f)</a:t>
            </a:r>
            <a:r>
              <a:rPr lang="en-US" sz="2000">
                <a:solidFill>
                  <a:srgbClr val="1F1F1F"/>
                </a:solidFill>
                <a:latin typeface="Arial" panose="020b0604020202020204" pitchFamily="34" charset="0"/>
              </a:rPr>
              <a:t>– Appeal to School Board By Administrator of Administrative Law Judge’s Decision</a:t>
            </a:r>
          </a:p>
        </p:txBody>
      </p:sp>
      <p:sp>
        <p:nvSpPr>
          <p:cNvPr id="3" name="Title 2">
            <a:extLst>
              <a:ext uri="{FF2B5EF4-FFF2-40B4-BE49-F238E27FC236}">
                <a16:creationId xmlns:a16="http://schemas.microsoft.com/office/drawing/2014/main" id="{A110D331-484D-8897-0B93-958D8BCD42E0}"/>
              </a:ext>
            </a:extLst>
          </p:cNvPr>
          <p:cNvSpPr>
            <a:spLocks noGrp="1"/>
          </p:cNvSpPr>
          <p:nvPr>
            <p:ph type="title"/>
          </p:nvPr>
        </p:nvSpPr>
        <p:spPr>
          <a:xfrm>
            <a:off x="480060" y="625757"/>
            <a:ext cx="8447726" cy="1005840"/>
          </a:xfrm>
        </p:spPr>
        <p:txBody>
          <a:bodyPr/>
          <a:lstStyle/>
          <a:p>
            <a:r>
              <a:rPr lang="en-US"/>
              <a:t>Closed Session – Personnel – EXEMPTIONS </a:t>
            </a:r>
          </a:p>
        </p:txBody>
      </p:sp>
    </p:spTree>
    <p:extLst>
      <p:ext uri="{BB962C8B-B14F-4D97-AF65-F5344CB8AC3E}">
        <p14:creationId xmlns:p14="http://schemas.microsoft.com/office/powerpoint/2010/main" val="716953001"/>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1971755"/>
            <a:ext cx="5196840" cy="4050115"/>
          </a:xfrm>
        </p:spPr>
        <p:txBody>
          <a:bodyPr/>
          <a:lstStyle/>
          <a:p>
            <a:pPr marL="0" indent="0">
              <a:buNone/>
            </a:pPr>
            <a:r>
              <a:rPr lang="en-US" sz="2000" b="0" i="0">
                <a:solidFill>
                  <a:srgbClr val="1F1F1F"/>
                </a:solidFill>
                <a:effectLst/>
                <a:latin typeface="Arial" panose="020b0604020202020204" pitchFamily="34" charset="0"/>
              </a:rPr>
              <a:t>“To discuss the purchase or sale of particular real estate only where premature disclosure could be reasonably expected to increase the price the governmental body would have to pay for that property or reduce the price the governmental body would receive for that property. The minutes and the audio recording of a session closed under this paragraph shall be available for public examination when the transaction discussed is completed.”</a:t>
            </a:r>
            <a:endParaRPr lang="en-US" sz="2000">
              <a:solidFill>
                <a:srgbClr val="1F1F1F"/>
              </a:solidFill>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676148"/>
            <a:ext cx="8447726" cy="1005840"/>
          </a:xfrm>
        </p:spPr>
        <p:txBody>
          <a:bodyPr/>
          <a:lstStyle/>
          <a:p>
            <a:r>
              <a:rPr lang="en-US"/>
              <a:t>Closed Session – Real Estate – 21.5(1)(j)</a:t>
            </a:r>
          </a:p>
        </p:txBody>
      </p:sp>
      <p:pic>
        <p:nvPicPr>
          <p:cNvPr id="4" name="Picture 3">
            <a:extLst>
              <a:ext uri="{FF2B5EF4-FFF2-40B4-BE49-F238E27FC236}">
                <a16:creationId xmlns:a16="http://schemas.microsoft.com/office/drawing/2014/main" id="{A0FC6E77-81AA-6388-707B-AD28343E3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6295" y="1971755"/>
            <a:ext cx="2747645" cy="2914489"/>
          </a:xfrm>
          <a:prstGeom prst="rect">
            <a:avLst/>
          </a:prstGeom>
          <a:noFill/>
          <a:ln>
            <a:noFill/>
          </a:ln>
        </p:spPr>
      </p:pic>
    </p:spTree>
    <p:extLst>
      <p:ext uri="{BB962C8B-B14F-4D97-AF65-F5344CB8AC3E}">
        <p14:creationId xmlns:p14="http://schemas.microsoft.com/office/powerpoint/2010/main" val="3311141114"/>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1555397"/>
            <a:ext cx="8229600" cy="4050115"/>
          </a:xfrm>
        </p:spPr>
        <p:txBody>
          <a:bodyPr/>
          <a:lstStyle/>
          <a:p>
            <a:pPr marL="0" indent="0">
              <a:buNone/>
            </a:pPr>
            <a:r>
              <a:rPr lang="en-US" sz="2000" b="0" i="0">
                <a:solidFill>
                  <a:srgbClr val="1F1F1F"/>
                </a:solidFill>
                <a:effectLst/>
                <a:latin typeface="Arial" panose="020b0604020202020204" pitchFamily="34" charset="0"/>
              </a:rPr>
              <a:t>Scope: </a:t>
            </a:r>
            <a:r>
              <a:rPr lang="en-US" sz="2000" b="0" i="0" u="sng">
                <a:solidFill>
                  <a:srgbClr val="1F1F1F"/>
                </a:solidFill>
                <a:effectLst/>
                <a:latin typeface="Arial" panose="020b0604020202020204" pitchFamily="34" charset="0"/>
              </a:rPr>
              <a:t>discussion only</a:t>
            </a:r>
            <a:r>
              <a:rPr lang="en-US" sz="2000" b="0" i="0">
                <a:solidFill>
                  <a:srgbClr val="1F1F1F"/>
                </a:solidFill>
                <a:effectLst/>
                <a:latin typeface="Arial" panose="020b0604020202020204" pitchFamily="34" charset="0"/>
              </a:rPr>
              <a:t> of purchase or sale of a particular piece of real estate where price could be impac</a:t>
            </a:r>
            <a:r>
              <a:rPr lang="en-US" sz="2000">
                <a:solidFill>
                  <a:srgbClr val="1F1F1F"/>
                </a:solidFill>
                <a:latin typeface="Arial" panose="020b0604020202020204" pitchFamily="34" charset="0"/>
              </a:rPr>
              <a:t>ted</a:t>
            </a:r>
          </a:p>
          <a:p>
            <a:pPr marL="0" indent="0">
              <a:buNone/>
            </a:pPr>
            <a:endParaRPr lang="en-US" sz="1100">
              <a:solidFill>
                <a:srgbClr val="1F1F1F"/>
              </a:solidFill>
              <a:latin typeface="Arial" panose="020b0604020202020204" pitchFamily="34" charset="0"/>
            </a:endParaRPr>
          </a:p>
          <a:p>
            <a:pPr marL="0" indent="0">
              <a:buNone/>
            </a:pPr>
            <a:r>
              <a:rPr lang="en-US" sz="2000" b="1">
                <a:solidFill>
                  <a:srgbClr val="1F1F1F"/>
                </a:solidFill>
                <a:latin typeface="Arial" panose="020b0604020202020204" pitchFamily="34" charset="0"/>
              </a:rPr>
              <a:t>Generally:</a:t>
            </a:r>
            <a:endParaRPr lang="en-US" sz="2000">
              <a:solidFill>
                <a:srgbClr val="1F1F1F"/>
              </a:solidFill>
              <a:latin typeface="Arial" panose="020b0604020202020204" pitchFamily="34" charset="0"/>
            </a:endParaRPr>
          </a:p>
          <a:p>
            <a:pPr lvl="1">
              <a:buFont typeface="Wingdings" panose="05000000000000000000" pitchFamily="2" charset="2"/>
              <a:buChar char="ü"/>
            </a:pPr>
            <a:r>
              <a:rPr lang="en-US" sz="2000">
                <a:solidFill>
                  <a:srgbClr val="1F1F1F"/>
                </a:solidFill>
                <a:latin typeface="Arial" panose="020b0604020202020204" pitchFamily="34" charset="0"/>
              </a:rPr>
              <a:t>Potential purchases</a:t>
            </a:r>
          </a:p>
          <a:p>
            <a:pPr lvl="1">
              <a:buFont typeface="Wingdings" panose="05000000000000000000" pitchFamily="2" charset="2"/>
              <a:buChar char="ü"/>
            </a:pPr>
            <a:r>
              <a:rPr lang="en-US" sz="2000">
                <a:solidFill>
                  <a:srgbClr val="1F1F1F"/>
                </a:solidFill>
                <a:latin typeface="Arial" panose="020b0604020202020204" pitchFamily="34" charset="0"/>
              </a:rPr>
              <a:t>Negotiation strategy or communications</a:t>
            </a:r>
          </a:p>
          <a:p>
            <a:pPr marL="457200" lvl="1" indent="0">
              <a:buNone/>
            </a:pPr>
            <a:r>
              <a:rPr lang="en-US" sz="2000">
                <a:solidFill>
                  <a:srgbClr val="1F1F1F"/>
                </a:solidFill>
                <a:latin typeface="Arial" panose="020b0604020202020204" pitchFamily="34" charset="0"/>
              </a:rPr>
              <a:t> </a:t>
            </a:r>
          </a:p>
          <a:p>
            <a:pPr marL="0" indent="0">
              <a:buNone/>
            </a:pPr>
            <a:r>
              <a:rPr lang="en-US" sz="2000" b="1">
                <a:solidFill>
                  <a:srgbClr val="1F1F1F"/>
                </a:solidFill>
                <a:latin typeface="Arial" panose="020b0604020202020204" pitchFamily="34" charset="0"/>
              </a:rPr>
              <a:t>Generally </a:t>
            </a:r>
            <a:r>
              <a:rPr lang="en-US" sz="2000" b="1" u="sng">
                <a:solidFill>
                  <a:srgbClr val="1F1F1F"/>
                </a:solidFill>
                <a:latin typeface="Arial" panose="020b0604020202020204" pitchFamily="34" charset="0"/>
              </a:rPr>
              <a:t>not</a:t>
            </a:r>
            <a:r>
              <a:rPr lang="en-US" sz="2000" b="1">
                <a:solidFill>
                  <a:srgbClr val="1F1F1F"/>
                </a:solidFill>
                <a:latin typeface="Arial" panose="020b0604020202020204" pitchFamily="34" charset="0"/>
              </a:rPr>
              <a:t>:</a:t>
            </a:r>
          </a:p>
          <a:p>
            <a:pPr marL="571500" lvl="1" indent="0">
              <a:buNone/>
            </a:pPr>
            <a:r>
              <a:rPr lang="en-US" sz="2000">
                <a:solidFill>
                  <a:srgbClr val="FF0000"/>
                </a:solidFill>
                <a:latin typeface="Arial" panose="020b0604020202020204" pitchFamily="34" charset="0"/>
              </a:rPr>
              <a:t>X</a:t>
            </a:r>
            <a:r>
              <a:rPr lang="en-US" sz="2000">
                <a:solidFill>
                  <a:srgbClr val="1F1F1F"/>
                </a:solidFill>
                <a:latin typeface="Arial" panose="020b0604020202020204" pitchFamily="34" charset="0"/>
              </a:rPr>
              <a:t> Changes to public improvement project related to sale/purchase </a:t>
            </a:r>
          </a:p>
          <a:p>
            <a:pPr marL="571500" lvl="1" indent="0">
              <a:buNone/>
            </a:pPr>
            <a:r>
              <a:rPr lang="en-US" sz="2000">
                <a:solidFill>
                  <a:srgbClr val="FF0000"/>
                </a:solidFill>
                <a:latin typeface="Arial" panose="020b0604020202020204" pitchFamily="34" charset="0"/>
              </a:rPr>
              <a:t>X</a:t>
            </a:r>
            <a:r>
              <a:rPr lang="en-US" sz="2000">
                <a:solidFill>
                  <a:srgbClr val="1F1F1F"/>
                </a:solidFill>
                <a:latin typeface="Arial" panose="020b0604020202020204" pitchFamily="34" charset="0"/>
              </a:rPr>
              <a:t> Third-party transactions</a:t>
            </a:r>
          </a:p>
          <a:p>
            <a:pPr marL="571500" lvl="1" indent="0">
              <a:buNone/>
            </a:pPr>
            <a:r>
              <a:rPr lang="en-US" sz="2000">
                <a:solidFill>
                  <a:srgbClr val="FF0000"/>
                </a:solidFill>
                <a:latin typeface="Arial" panose="020b0604020202020204" pitchFamily="34" charset="0"/>
              </a:rPr>
              <a:t>X </a:t>
            </a:r>
            <a:r>
              <a:rPr lang="en-US" sz="2000">
                <a:solidFill>
                  <a:srgbClr val="1F1F1F"/>
                </a:solidFill>
                <a:latin typeface="Arial" panose="020b0604020202020204" pitchFamily="34" charset="0"/>
              </a:rPr>
              <a:t>Policy decision on whether to consider selling or buying land in general</a:t>
            </a:r>
          </a:p>
          <a:p>
            <a:pPr marL="571500" lvl="1" indent="0">
              <a:buNone/>
            </a:pPr>
            <a:endParaRPr lang="en-US" sz="2000">
              <a:solidFill>
                <a:srgbClr val="1F1F1F"/>
              </a:solidFill>
              <a:latin typeface="Arial" panose="020b0604020202020204" pitchFamily="34" charset="0"/>
            </a:endParaRPr>
          </a:p>
          <a:p>
            <a:pPr marL="0" indent="0">
              <a:buNone/>
            </a:pPr>
            <a:endParaRPr lang="en-US">
              <a:solidFill>
                <a:srgbClr val="1F1F1F"/>
              </a:solidFill>
              <a:latin typeface="Arial" panose="020b0604020202020204" pitchFamily="34" charset="0"/>
            </a:endParaRPr>
          </a:p>
          <a:p>
            <a:pPr marL="0" indent="0">
              <a:buNone/>
            </a:pPr>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348137" y="549557"/>
            <a:ext cx="8447726" cy="1005840"/>
          </a:xfrm>
        </p:spPr>
        <p:txBody>
          <a:bodyPr/>
          <a:lstStyle/>
          <a:p>
            <a:r>
              <a:rPr lang="en-US"/>
              <a:t>Closed Session – Real Estate – Tips</a:t>
            </a:r>
          </a:p>
        </p:txBody>
      </p:sp>
    </p:spTree>
    <p:extLst>
      <p:ext uri="{BB962C8B-B14F-4D97-AF65-F5344CB8AC3E}">
        <p14:creationId xmlns:p14="http://schemas.microsoft.com/office/powerpoint/2010/main" val="3579512323"/>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3">
            <a:extLst>
              <a:ext uri="{FF2B5EF4-FFF2-40B4-BE49-F238E27FC236}">
                <a16:creationId xmlns:a16="http://schemas.microsoft.com/office/drawing/2014/main" id="{163CE5A3-8A73-DCD8-4E78-C73973AAF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0797531">
            <a:off x="2529809" y="3159410"/>
            <a:ext cx="3533775" cy="2355850"/>
          </a:xfrm>
          <a:prstGeom prst="rect">
            <a:avLst/>
          </a:prstGeom>
          <a:noFill/>
          <a:ln>
            <a:noFill/>
          </a:ln>
        </p:spPr>
      </p:pic>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57200" y="2064975"/>
            <a:ext cx="8229600" cy="4050115"/>
          </a:xfrm>
        </p:spPr>
        <p:txBody>
          <a:bodyPr/>
          <a:lstStyle/>
          <a:p>
            <a:pPr marL="0" indent="0">
              <a:buNone/>
            </a:pPr>
            <a:r>
              <a:rPr lang="en-US" sz="2000" b="0" i="0">
                <a:solidFill>
                  <a:srgbClr val="1F1F1F"/>
                </a:solidFill>
                <a:effectLst/>
                <a:latin typeface="Arial" panose="020b0604020202020204" pitchFamily="34" charset="0"/>
              </a:rPr>
              <a:t>“To review or discuss records which are required or authorized by state or federal law to be kept confidential or to be kept confidential as a condition for that governmental body's possession or continued receipt of federal funds.”</a:t>
            </a:r>
            <a:endParaRPr lang="en-US" sz="2000">
              <a:solidFill>
                <a:srgbClr val="1F1F1F"/>
              </a:solidFill>
              <a:latin typeface="Arial" panose="020b0604020202020204" pitchFamily="34" charset="0"/>
            </a:endParaRPr>
          </a:p>
          <a:p>
            <a:pPr marL="0" indent="0">
              <a:buNone/>
            </a:pPr>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57200" y="670842"/>
            <a:ext cx="8447726" cy="1005840"/>
          </a:xfrm>
        </p:spPr>
        <p:txBody>
          <a:bodyPr/>
          <a:lstStyle/>
          <a:p>
            <a:r>
              <a:rPr lang="en-US"/>
              <a:t>Closed Session – Confidential Records – 21.5(1)(a) </a:t>
            </a:r>
          </a:p>
        </p:txBody>
      </p:sp>
    </p:spTree>
    <p:extLst>
      <p:ext uri="{BB962C8B-B14F-4D97-AF65-F5344CB8AC3E}">
        <p14:creationId xmlns:p14="http://schemas.microsoft.com/office/powerpoint/2010/main" val="3598307630"/>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59" y="2055143"/>
            <a:ext cx="4908017" cy="4050115"/>
          </a:xfrm>
        </p:spPr>
        <p:txBody>
          <a:bodyPr/>
          <a:lstStyle/>
          <a:p>
            <a:pPr marL="0" indent="0">
              <a:buNone/>
            </a:pPr>
            <a:r>
              <a:rPr lang="en-US" sz="2000">
                <a:solidFill>
                  <a:srgbClr val="1F1F1F"/>
                </a:solidFill>
                <a:latin typeface="Arial" panose="020b0604020202020204" pitchFamily="34" charset="0"/>
              </a:rPr>
              <a:t>Scope: only discussion of records</a:t>
            </a:r>
          </a:p>
          <a:p>
            <a:pPr marL="461963"/>
            <a:r>
              <a:rPr lang="en-US" sz="2000" b="0" i="0">
                <a:solidFill>
                  <a:srgbClr val="1F1F1F"/>
                </a:solidFill>
                <a:effectLst/>
                <a:latin typeface="Arial" panose="020b0604020202020204" pitchFamily="34" charset="0"/>
              </a:rPr>
              <a:t>Identify state or federal law making record confidential</a:t>
            </a:r>
          </a:p>
          <a:p>
            <a:pPr marL="461963"/>
            <a:r>
              <a:rPr lang="en-US" sz="2000">
                <a:solidFill>
                  <a:srgbClr val="1F1F1F"/>
                </a:solidFill>
                <a:latin typeface="Arial" panose="020b0604020202020204" pitchFamily="34" charset="0"/>
              </a:rPr>
              <a:t>“2-layer cake”</a:t>
            </a:r>
            <a:endParaRPr lang="en-US" sz="2000" b="0" i="0">
              <a:solidFill>
                <a:srgbClr val="1F1F1F"/>
              </a:solidFill>
              <a:effectLst/>
              <a:latin typeface="Arial" panose="020b0604020202020204" pitchFamily="34" charset="0"/>
            </a:endParaRPr>
          </a:p>
          <a:p>
            <a:pPr marL="461963"/>
            <a:r>
              <a:rPr lang="en-US" sz="2000">
                <a:solidFill>
                  <a:srgbClr val="1F1F1F"/>
                </a:solidFill>
                <a:latin typeface="Arial" panose="020b0604020202020204" pitchFamily="34" charset="0"/>
              </a:rPr>
              <a:t>If legal document, involve governing body’s attorney</a:t>
            </a:r>
          </a:p>
          <a:p>
            <a:pPr marL="461963"/>
            <a:r>
              <a:rPr lang="en-US" sz="2000" b="0" i="0">
                <a:solidFill>
                  <a:srgbClr val="1F1F1F"/>
                </a:solidFill>
                <a:effectLst/>
                <a:latin typeface="Arial" panose="020b0604020202020204" pitchFamily="34" charset="0"/>
              </a:rPr>
              <a:t>Consider legal opinion</a:t>
            </a:r>
            <a:endParaRPr lang="en-US" sz="2000">
              <a:solidFill>
                <a:srgbClr val="1F1F1F"/>
              </a:solidFill>
              <a:latin typeface="Arial" panose="020b0604020202020204" pitchFamily="34" charset="0"/>
            </a:endParaRPr>
          </a:p>
          <a:p>
            <a:pPr marL="461963"/>
            <a:r>
              <a:rPr lang="en-US" sz="2000">
                <a:solidFill>
                  <a:srgbClr val="1F1F1F"/>
                </a:solidFill>
                <a:latin typeface="Arial" panose="020b0604020202020204" pitchFamily="34" charset="0"/>
              </a:rPr>
              <a:t>Often used for discussion of student records when not an expulsion.  </a:t>
            </a:r>
          </a:p>
          <a:p>
            <a:pPr marL="461963"/>
            <a:r>
              <a:rPr lang="en-US" sz="2000">
                <a:solidFill>
                  <a:srgbClr val="1F1F1F"/>
                </a:solidFill>
                <a:latin typeface="Arial" panose="020b0604020202020204" pitchFamily="34" charset="0"/>
              </a:rPr>
              <a:t>Be careful of the interplay and distinction between 21.5(1)(i) and 21.5(1)(a) when dealing with personnel records.</a:t>
            </a:r>
          </a:p>
          <a:p>
            <a:pPr marL="461963"/>
            <a:endParaRPr lang="en-US" sz="2000" b="0" i="0">
              <a:solidFill>
                <a:srgbClr val="1F1F1F"/>
              </a:solidFill>
              <a:effectLst/>
              <a:latin typeface="Arial" panose="020b0604020202020204" pitchFamily="34" charset="0"/>
            </a:endParaRPr>
          </a:p>
          <a:p>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656790"/>
            <a:ext cx="8447726" cy="1005840"/>
          </a:xfrm>
        </p:spPr>
        <p:txBody>
          <a:bodyPr/>
          <a:lstStyle/>
          <a:p>
            <a:r>
              <a:rPr lang="en-US"/>
              <a:t>Closed Session – Confidential Records – Tips</a:t>
            </a:r>
          </a:p>
        </p:txBody>
      </p:sp>
      <p:pic>
        <p:nvPicPr>
          <p:cNvPr id="9" name="Picture 8">
            <a:extLst>
              <a:ext uri="{FF2B5EF4-FFF2-40B4-BE49-F238E27FC236}">
                <a16:creationId xmlns:a16="http://schemas.microsoft.com/office/drawing/2014/main" id="{870FCEB8-13E0-88E3-24F7-4A3568C21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4790" flipH="1">
            <a:off x="5582212" y="2689701"/>
            <a:ext cx="2923867" cy="194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8488138"/>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p:txBody>
          <a:bodyPr/>
          <a:lstStyle/>
          <a:p>
            <a:pPr marL="0" indent="0">
              <a:buNone/>
            </a:pPr>
            <a:endParaRPr lang="en-US" b="0" i="0">
              <a:solidFill>
                <a:srgbClr val="1F1F1F"/>
              </a:solidFill>
              <a:effectLst/>
              <a:latin typeface="Arial" panose="020b0604020202020204" pitchFamily="34" charset="0"/>
            </a:endParaRPr>
          </a:p>
          <a:p>
            <a:pPr marL="0" indent="0">
              <a:buNone/>
            </a:pPr>
            <a:r>
              <a:rPr lang="en-US" b="0" i="0">
                <a:solidFill>
                  <a:srgbClr val="1F1F1F"/>
                </a:solidFill>
                <a:effectLst/>
                <a:latin typeface="Arial" panose="020b0604020202020204" pitchFamily="34" charset="0"/>
              </a:rPr>
              <a:t>“To discuss whether to conduct a hearing or to conduct hearings to suspend or expel a student, unless an open session is requested by the student or parent or guardian of the student if the student is a minor.”</a:t>
            </a:r>
            <a:endParaRPr lang="en-US">
              <a:solidFill>
                <a:srgbClr val="1F1F1F"/>
              </a:solidFill>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p:txBody>
          <a:bodyPr/>
          <a:lstStyle/>
          <a:p>
            <a:r>
              <a:rPr lang="en-US"/>
              <a:t>Closed Session – Expulsion– 21.5(1)(c)</a:t>
            </a:r>
          </a:p>
        </p:txBody>
      </p:sp>
    </p:spTree>
    <p:extLst>
      <p:ext uri="{BB962C8B-B14F-4D97-AF65-F5344CB8AC3E}">
        <p14:creationId xmlns:p14="http://schemas.microsoft.com/office/powerpoint/2010/main" val="155462713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1338729"/>
            <a:ext cx="8229600" cy="4768988"/>
          </a:xfrm>
        </p:spPr>
        <p:txBody>
          <a:bodyPr/>
          <a:lstStyle/>
          <a:p>
            <a:pPr marL="0" indent="0">
              <a:buNone/>
            </a:pPr>
            <a:r>
              <a:rPr lang="en-US">
                <a:solidFill>
                  <a:srgbClr val="1F1F1F"/>
                </a:solidFill>
                <a:latin typeface="Arial" panose="020b0604020202020204" pitchFamily="34" charset="0"/>
              </a:rPr>
              <a:t>Scope: To suspend or expel a student from school or activities.</a:t>
            </a:r>
          </a:p>
          <a:p>
            <a:r>
              <a:rPr lang="en-US" b="0" i="0">
                <a:solidFill>
                  <a:srgbClr val="1F1F1F"/>
                </a:solidFill>
                <a:effectLst/>
                <a:latin typeface="Arial" panose="020b0604020202020204" pitchFamily="34" charset="0"/>
              </a:rPr>
              <a:t>Often used in conjunction with 21.5(1)(a) since student educational records will be discussed.</a:t>
            </a:r>
          </a:p>
          <a:p>
            <a:r>
              <a:rPr lang="en-US">
                <a:solidFill>
                  <a:srgbClr val="1F1F1F"/>
                </a:solidFill>
                <a:latin typeface="Arial" panose="020b0604020202020204" pitchFamily="34" charset="0"/>
              </a:rPr>
              <a:t>We sometimes use for suspension or expulsion from activities for good conduct hearings.</a:t>
            </a:r>
          </a:p>
          <a:p>
            <a:r>
              <a:rPr lang="en-US" b="0" i="0">
                <a:solidFill>
                  <a:srgbClr val="1F1F1F"/>
                </a:solidFill>
                <a:effectLst/>
                <a:latin typeface="Arial" panose="020b0604020202020204" pitchFamily="34" charset="0"/>
              </a:rPr>
              <a:t>If parent requests the meeting be in open you must hold it in open session.  Talk to legal counsel if that request is made.</a:t>
            </a:r>
          </a:p>
          <a:p>
            <a:r>
              <a:rPr lang="en-US">
                <a:solidFill>
                  <a:srgbClr val="1F1F1F"/>
                </a:solidFill>
                <a:latin typeface="Arial" panose="020b0604020202020204" pitchFamily="34" charset="0"/>
              </a:rPr>
              <a:t>Two tape recordings are used for expulsions in closed session.  One for the hearing and one for the deliberations.</a:t>
            </a:r>
            <a:endParaRPr lang="en-US" b="0" i="0">
              <a:solidFill>
                <a:srgbClr val="1F1F1F"/>
              </a:solidFill>
              <a:effectLst/>
              <a:latin typeface="Arial" panose="020b0604020202020204" pitchFamily="34" charset="0"/>
            </a:endParaRPr>
          </a:p>
          <a:p>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50117" y="143435"/>
            <a:ext cx="8447726" cy="1650087"/>
          </a:xfrm>
        </p:spPr>
        <p:txBody>
          <a:bodyPr/>
          <a:lstStyle/>
          <a:p>
            <a:r>
              <a:rPr lang="en-US"/>
              <a:t>Closed Session – Expulsion - Tips</a:t>
            </a:r>
          </a:p>
        </p:txBody>
      </p:sp>
    </p:spTree>
    <p:extLst>
      <p:ext uri="{BB962C8B-B14F-4D97-AF65-F5344CB8AC3E}">
        <p14:creationId xmlns:p14="http://schemas.microsoft.com/office/powerpoint/2010/main" val="37039562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5C1561A4-08BB-45B8-8DB2-315CC1CDFCE0}"/>
              </a:ext>
            </a:extLst>
          </p:cNvPr>
          <p:cNvSpPr>
            <a:spLocks noGrp="1"/>
          </p:cNvSpPr>
          <p:nvPr>
            <p:ph type="title"/>
          </p:nvPr>
        </p:nvSpPr>
        <p:spPr>
          <a:xfrm>
            <a:off x="370997" y="567763"/>
            <a:ext cx="8447726" cy="1005840"/>
          </a:xfrm>
        </p:spPr>
        <p:txBody>
          <a:bodyPr/>
          <a:lstStyle/>
          <a:p>
            <a:r>
              <a:rPr lang="en-US"/>
              <a:t>Today’s Course</a:t>
            </a:r>
          </a:p>
        </p:txBody>
      </p:sp>
      <p:graphicFrame>
        <p:nvGraphicFramePr>
          <p:cNvPr id="2" name="Diagram 1">
            <a:extLst>
              <a:ext uri="{FF2B5EF4-FFF2-40B4-BE49-F238E27FC236}">
                <a16:creationId xmlns:a16="http://schemas.microsoft.com/office/drawing/2014/main" id="{968B36B4-3BD5-F0FD-CE25-1E0C28924C94}"/>
              </a:ext>
            </a:extLst>
          </p:cNvPr>
          <p:cNvGraphicFramePr/>
          <p:nvPr>
            <p:extLst>
              <p:ext uri="{D42A27DB-BD31-4B8C-83A1-F6EECF244321}">
                <p14:modId xmlns:p14="http://schemas.microsoft.com/office/powerpoint/2010/main" val="672847203"/>
              </p:ext>
            </p:extLst>
          </p:nvPr>
        </p:nvGraphicFramePr>
        <p:xfrm>
          <a:off x="1269356" y="1724074"/>
          <a:ext cx="6879221" cy="406400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517954917"/>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D3CBDD2-97C2-45AB-AEA5-B812663801D8}"/>
              </a:ext>
            </a:extLst>
          </p:cNvPr>
          <p:cNvSpPr>
            <a:spLocks noGrp="1"/>
          </p:cNvSpPr>
          <p:nvPr>
            <p:ph idx="1"/>
          </p:nvPr>
        </p:nvSpPr>
        <p:spPr>
          <a:xfrm>
            <a:off x="480060" y="2103686"/>
            <a:ext cx="6463665" cy="4050115"/>
          </a:xfrm>
        </p:spPr>
        <p:txBody>
          <a:bodyPr/>
          <a:lstStyle/>
          <a:p>
            <a:pPr marL="285750" indent="-285750" algn="l">
              <a:buNone/>
            </a:pPr>
            <a:r>
              <a:rPr lang="en-US" sz="2000" b="0" i="0">
                <a:solidFill>
                  <a:srgbClr val="1F1F1F"/>
                </a:solidFill>
                <a:effectLst/>
                <a:latin typeface="Arial" panose="020b0604020202020204" pitchFamily="34" charset="0"/>
              </a:rPr>
              <a:t>g. To avoid disclosure of specific law enforcement matters, such as current or proposed investigations or inspection or auditing techniques or schedules, which if disclosed would enable law violators to avoid detection.</a:t>
            </a:r>
          </a:p>
          <a:p>
            <a:pPr marL="0" indent="0" algn="l">
              <a:buNone/>
            </a:pPr>
            <a:r>
              <a:rPr lang="en-US" sz="2000" b="0" i="0">
                <a:solidFill>
                  <a:srgbClr val="1F1F1F"/>
                </a:solidFill>
                <a:effectLst/>
                <a:latin typeface="Arial" panose="020b0604020202020204" pitchFamily="34" charset="0"/>
              </a:rPr>
              <a:t>                                      AND</a:t>
            </a:r>
          </a:p>
          <a:p>
            <a:pPr marL="285750" indent="-285750" algn="l">
              <a:buNone/>
            </a:pPr>
            <a:r>
              <a:rPr lang="en-US" sz="2000" b="0" i="0">
                <a:solidFill>
                  <a:srgbClr val="1F1F1F"/>
                </a:solidFill>
                <a:effectLst/>
                <a:latin typeface="Arial" panose="020b0604020202020204" pitchFamily="34" charset="0"/>
              </a:rPr>
              <a:t>h. To avoid disclosure of specific law enforcement matters, such as allowable tolerances or criteria for the selection, prosecution, or settlement of cases, which if disclosed would facilitate disregard of requirements imposed by law.</a:t>
            </a:r>
          </a:p>
          <a:p>
            <a:endParaRPr lang="en-US" b="0" i="0">
              <a:solidFill>
                <a:srgbClr val="1F1F1F"/>
              </a:solidFill>
              <a:effectLst/>
              <a:latin typeface="Arial" panose="020b0604020202020204" pitchFamily="34" charset="0"/>
            </a:endParaRPr>
          </a:p>
        </p:txBody>
      </p:sp>
      <p:sp>
        <p:nvSpPr>
          <p:cNvPr id="3" name="Title 2">
            <a:extLst>
              <a:ext uri="{FF2B5EF4-FFF2-40B4-BE49-F238E27FC236}">
                <a16:creationId xmlns:a16="http://schemas.microsoft.com/office/drawing/2014/main" id="{CE31E6DE-4A2B-4E82-8338-AAE4097F5BA2}"/>
              </a:ext>
            </a:extLst>
          </p:cNvPr>
          <p:cNvSpPr>
            <a:spLocks noGrp="1"/>
          </p:cNvSpPr>
          <p:nvPr>
            <p:ph type="title"/>
          </p:nvPr>
        </p:nvSpPr>
        <p:spPr>
          <a:xfrm>
            <a:off x="480060" y="704199"/>
            <a:ext cx="8447726" cy="1005840"/>
          </a:xfrm>
        </p:spPr>
        <p:txBody>
          <a:bodyPr/>
          <a:lstStyle/>
          <a:p>
            <a:r>
              <a:rPr lang="en-US"/>
              <a:t>Closed Session – Law Enforcement – 21.5(g), (h)</a:t>
            </a:r>
          </a:p>
        </p:txBody>
      </p:sp>
      <p:pic>
        <p:nvPicPr>
          <p:cNvPr id="4" name="Picture 3">
            <a:extLst>
              <a:ext uri="{FF2B5EF4-FFF2-40B4-BE49-F238E27FC236}">
                <a16:creationId xmlns:a16="http://schemas.microsoft.com/office/drawing/2014/main" id="{A80A652D-79F4-0A09-9C95-F8FF5B7BE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43725" y="2752725"/>
            <a:ext cx="1866900" cy="1866900"/>
          </a:xfrm>
          <a:prstGeom prst="rect">
            <a:avLst/>
          </a:prstGeom>
          <a:noFill/>
          <a:ln>
            <a:noFill/>
          </a:ln>
        </p:spPr>
      </p:pic>
    </p:spTree>
    <p:extLst>
      <p:ext uri="{BB962C8B-B14F-4D97-AF65-F5344CB8AC3E}">
        <p14:creationId xmlns:p14="http://schemas.microsoft.com/office/powerpoint/2010/main" val="3493091079"/>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a:extLst>
              <a:ext uri="{FF2B5EF4-FFF2-40B4-BE49-F238E27FC236}">
                <a16:creationId xmlns:a16="http://schemas.microsoft.com/office/drawing/2014/main" id="{4516ED11-84C6-4642-B532-C9EDDDD54FDF}"/>
              </a:ext>
            </a:extLst>
          </p:cNvPr>
          <p:cNvSpPr>
            <a:spLocks noGrp="1"/>
          </p:cNvSpPr>
          <p:nvPr>
            <p:ph type="title"/>
          </p:nvPr>
        </p:nvSpPr>
        <p:spPr>
          <a:xfrm>
            <a:off x="288931" y="416422"/>
            <a:ext cx="8855069" cy="1005840"/>
          </a:xfrm>
        </p:spPr>
        <p:txBody>
          <a:bodyPr/>
          <a:lstStyle/>
          <a:p>
            <a:pPr marL="0" indent="0">
              <a:buNone/>
            </a:pPr>
            <a:r>
              <a:rPr lang="en-US" sz="3200"/>
              <a:t>Iowa Code Sec. 21.6 –  Penalties for Violations </a:t>
            </a:r>
          </a:p>
        </p:txBody>
      </p:sp>
      <p:graphicFrame>
        <p:nvGraphicFramePr>
          <p:cNvPr id="4" name="Diagram 3">
            <a:extLst>
              <a:ext uri="{FF2B5EF4-FFF2-40B4-BE49-F238E27FC236}">
                <a16:creationId xmlns:a16="http://schemas.microsoft.com/office/drawing/2014/main" id="{97E51B33-36BC-D33A-EC19-961448565B77}"/>
              </a:ext>
            </a:extLst>
          </p:cNvPr>
          <p:cNvGraphicFramePr/>
          <p:nvPr>
            <p:extLst>
              <p:ext uri="{D42A27DB-BD31-4B8C-83A1-F6EECF244321}">
                <p14:modId xmlns:p14="http://schemas.microsoft.com/office/powerpoint/2010/main" val="576894975"/>
              </p:ext>
            </p:extLst>
          </p:nvPr>
        </p:nvGraphicFramePr>
        <p:xfrm>
          <a:off x="246157" y="1314107"/>
          <a:ext cx="8608912" cy="458924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736951822"/>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0B25841-1135-4884-B3DD-C6A41C42E353}"/>
              </a:ext>
            </a:extLst>
          </p:cNvPr>
          <p:cNvSpPr>
            <a:spLocks noGrp="1"/>
          </p:cNvSpPr>
          <p:nvPr>
            <p:ph type="title"/>
          </p:nvPr>
        </p:nvSpPr>
        <p:spPr>
          <a:xfrm>
            <a:off x="348136" y="1311523"/>
            <a:ext cx="8447726" cy="1005840"/>
          </a:xfrm>
        </p:spPr>
        <p:txBody>
          <a:bodyPr/>
          <a:lstStyle/>
          <a:p>
            <a:pPr lvl="0" algn="ctr"/>
            <a:r>
              <a:rPr lang="en-US" sz="4400">
                <a:solidFill>
                  <a:schemeClr val="accent1">
                    <a:lumMod val="50000"/>
                  </a:schemeClr>
                </a:solidFill>
                <a:latin typeface="Arial" panose="020b0604020202020204" pitchFamily="34" charset="0"/>
                <a:cs typeface="Arial" panose="020b0604020202020204" pitchFamily="34" charset="0"/>
              </a:rPr>
              <a:t>Open Records </a:t>
            </a:r>
            <a:br>
              <a:rPr lang="en-US" sz="4400">
                <a:solidFill>
                  <a:schemeClr val="accent1">
                    <a:lumMod val="50000"/>
                  </a:schemeClr>
                </a:solidFill>
                <a:latin typeface="Arial" panose="020b0604020202020204" pitchFamily="34" charset="0"/>
                <a:cs typeface="Arial" panose="020b0604020202020204" pitchFamily="34" charset="0"/>
              </a:rPr>
            </a:br>
            <a:r>
              <a:rPr lang="en-US">
                <a:solidFill>
                  <a:schemeClr val="accent1">
                    <a:lumMod val="50000"/>
                  </a:schemeClr>
                </a:solidFill>
                <a:latin typeface="Arial" panose="020b0604020202020204" pitchFamily="34" charset="0"/>
                <a:cs typeface="Arial" panose="020b0604020202020204" pitchFamily="34" charset="0"/>
              </a:rPr>
              <a:t>Iowa Code Chapter 22</a:t>
            </a:r>
            <a:endParaRPr lang="en-US" sz="4400">
              <a:solidFill>
                <a:schemeClr val="accent1">
                  <a:lumMod val="50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5F1348D-27E7-44CC-AB21-0A2A2D9CA081}"/>
              </a:ext>
            </a:extLst>
          </p:cNvPr>
          <p:cNvSpPr>
            <a:spLocks noGrp="1"/>
          </p:cNvSpPr>
          <p:nvPr>
            <p:ph type="ftr" sz="quarter" idx="4294967295"/>
          </p:nvPr>
        </p:nvSpPr>
        <p:spPr>
          <a:xfrm>
            <a:off x="6721475" y="6540500"/>
            <a:ext cx="2422525" cy="273050"/>
          </a:xfrm>
          <a:prstGeom prst="rect">
            <a:avLst/>
          </a:prstGeom>
        </p:spPr>
        <p:txBody>
          <a:bodyPr/>
          <a:lstStyle/>
          <a:p>
            <a:r>
              <a:rPr lang="en-US"/>
              <a:t>©Ahlers &amp; Cooney, P.C. - All Rights Reserved</a:t>
            </a:r>
            <a:endParaRPr lang="en-US"/>
          </a:p>
        </p:txBody>
      </p:sp>
      <p:pic>
        <p:nvPicPr>
          <p:cNvPr id="5" name="Picture 4">
            <a:extLst>
              <a:ext uri="{FF2B5EF4-FFF2-40B4-BE49-F238E27FC236}">
                <a16:creationId xmlns:a16="http://schemas.microsoft.com/office/drawing/2014/main" id="{5DE8DF8E-45B2-3375-899F-468FAD542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881" y="2735231"/>
            <a:ext cx="4760236" cy="3173491"/>
          </a:xfrm>
          <a:prstGeom prst="rect">
            <a:avLst/>
          </a:prstGeom>
          <a:ln>
            <a:noFill/>
          </a:ln>
          <a:effectLst>
            <a:softEdge rad="112500"/>
          </a:effectLst>
        </p:spPr>
      </p:pic>
    </p:spTree>
    <p:extLst>
      <p:ext uri="{BB962C8B-B14F-4D97-AF65-F5344CB8AC3E}">
        <p14:creationId xmlns:p14="http://schemas.microsoft.com/office/powerpoint/2010/main" val="610456098"/>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22604320-DBEA-45A6-9988-0E0E82627059}"/>
              </a:ext>
            </a:extLst>
          </p:cNvPr>
          <p:cNvGraphicFramePr>
            <a:graphicFrameLocks noGrp="1"/>
          </p:cNvGraphicFramePr>
          <p:nvPr>
            <p:ph idx="1"/>
            <p:extLst>
              <p:ext uri="{D42A27DB-BD31-4B8C-83A1-F6EECF244321}">
                <p14:modId xmlns:p14="http://schemas.microsoft.com/office/powerpoint/2010/main" val="106604952"/>
              </p:ext>
            </p:extLst>
          </p:nvPr>
        </p:nvGraphicFramePr>
        <p:xfrm>
          <a:off x="450116" y="981319"/>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6BE30CF7-1032-4792-9A76-204D00C2905D}"/>
              </a:ext>
            </a:extLst>
          </p:cNvPr>
          <p:cNvSpPr>
            <a:spLocks noGrp="1"/>
          </p:cNvSpPr>
          <p:nvPr>
            <p:ph type="title"/>
          </p:nvPr>
        </p:nvSpPr>
        <p:spPr>
          <a:xfrm>
            <a:off x="450118" y="533345"/>
            <a:ext cx="8447726" cy="1005840"/>
          </a:xfrm>
        </p:spPr>
        <p:txBody>
          <a:bodyPr/>
          <a:lstStyle/>
          <a:p>
            <a:r>
              <a:rPr lang="en-US" sz="3600"/>
              <a:t>Open Records – Iowa Code Chapter 22</a:t>
            </a:r>
          </a:p>
        </p:txBody>
      </p:sp>
      <p:sp>
        <p:nvSpPr>
          <p:cNvPr id="2" name="TextBox 1">
            <a:extLst>
              <a:ext uri="{FF2B5EF4-FFF2-40B4-BE49-F238E27FC236}">
                <a16:creationId xmlns:a16="http://schemas.microsoft.com/office/drawing/2014/main" id="{F1A58C8E-8237-CB51-5797-B76A1D4F56CD}"/>
              </a:ext>
            </a:extLst>
          </p:cNvPr>
          <p:cNvSpPr txBox="1"/>
          <p:nvPr/>
        </p:nvSpPr>
        <p:spPr>
          <a:xfrm>
            <a:off x="795910" y="3343676"/>
            <a:ext cx="7538011" cy="1908215"/>
          </a:xfrm>
          <a:prstGeom prst="rect">
            <a:avLst/>
          </a:prstGeom>
          <a:noFill/>
        </p:spPr>
        <p:txBody>
          <a:bodyPr wrap="square" rtlCol="0">
            <a:spAutoFit/>
          </a:bodyPr>
          <a:lstStyle/>
          <a:p>
            <a:pPr algn="ctr"/>
            <a:r>
              <a:rPr lang="en-US" sz="2000" i="1" err="1">
                <a:solidFill>
                  <a:schemeClr val="tx1"/>
                </a:solidFill>
                <a:latin typeface="Arial" panose="020b0604020202020204" pitchFamily="34" charset="0"/>
                <a:cs typeface="Arial" panose="020b0604020202020204" pitchFamily="34" charset="0"/>
              </a:rPr>
              <a:t>Diercks v. Malin</a:t>
            </a:r>
            <a:r>
              <a:rPr lang="en-US" sz="2000">
                <a:solidFill>
                  <a:schemeClr val="tx1"/>
                </a:solidFill>
                <a:latin typeface="Arial" panose="020b0604020202020204" pitchFamily="34" charset="0"/>
                <a:cs typeface="Arial" panose="020b0604020202020204" pitchFamily="34" charset="0"/>
              </a:rPr>
              <a:t>, 894 N.W.2d 12, 18 (Iowa Ct. App. 2016) (emphasis added).</a:t>
            </a:r>
          </a:p>
          <a:p>
            <a:pPr algn="ctr"/>
            <a:endParaRPr lang="en-US" sz="2000">
              <a:latin typeface="Arial" panose="020b0604020202020204" pitchFamily="34" charset="0"/>
              <a:cs typeface="Arial" panose="020b0604020202020204" pitchFamily="34" charset="0"/>
            </a:endParaRPr>
          </a:p>
          <a:p>
            <a:pPr algn="ctr"/>
            <a:r>
              <a:rPr lang="en-US" sz="2000">
                <a:solidFill>
                  <a:schemeClr val="tx1"/>
                </a:solidFill>
                <a:latin typeface="Arial" panose="020b0604020202020204" pitchFamily="34" charset="0"/>
                <a:cs typeface="Arial" panose="020b0604020202020204" pitchFamily="34" charset="0"/>
              </a:rPr>
              <a:t>All governmental employees, officials, and governmental bodies are covered by Chapter 22 - Public Records</a:t>
            </a:r>
          </a:p>
          <a:p>
            <a:endParaRPr lang="en-US"/>
          </a:p>
        </p:txBody>
      </p:sp>
    </p:spTree>
    <p:extLst>
      <p:ext uri="{BB962C8B-B14F-4D97-AF65-F5344CB8AC3E}">
        <p14:creationId xmlns:p14="http://schemas.microsoft.com/office/powerpoint/2010/main" val="2513307123"/>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3DEC5C93-2610-415B-A6B1-1905C075BB1A}"/>
              </a:ext>
            </a:extLst>
          </p:cNvPr>
          <p:cNvSpPr>
            <a:spLocks noGrp="1"/>
          </p:cNvSpPr>
          <p:nvPr>
            <p:ph idx="1"/>
          </p:nvPr>
        </p:nvSpPr>
        <p:spPr>
          <a:xfrm>
            <a:off x="480060" y="1708613"/>
            <a:ext cx="7729875" cy="4050115"/>
          </a:xfrm>
        </p:spPr>
        <p:txBody>
          <a:bodyPr/>
          <a:lstStyle/>
          <a:p>
            <a:pPr marL="0" indent="0">
              <a:buNone/>
            </a:pPr>
            <a:r>
              <a:rPr lang="en-US" sz="2000"/>
              <a:t>“All records, documents, tape, or other information, </a:t>
            </a:r>
            <a:r>
              <a:rPr lang="en-US" sz="2000" u="sng"/>
              <a:t>stored or preserved </a:t>
            </a:r>
            <a:r>
              <a:rPr lang="en-US" sz="2000"/>
              <a:t>in </a:t>
            </a:r>
            <a:r>
              <a:rPr lang="en-US" sz="2000" b="1"/>
              <a:t>any medium</a:t>
            </a:r>
            <a:r>
              <a:rPr lang="en-US" sz="2000"/>
              <a:t>, of or belonging to this state or any county, city, township, school corporation, political subdivision, … or any branch, department, </a:t>
            </a:r>
            <a:r>
              <a:rPr lang="en-US" sz="2000" b="1"/>
              <a:t>board</a:t>
            </a:r>
            <a:r>
              <a:rPr lang="en-US" sz="2000"/>
              <a:t>, bureau, </a:t>
            </a:r>
            <a:r>
              <a:rPr lang="en-US" sz="2000" b="1"/>
              <a:t>commission</a:t>
            </a:r>
            <a:r>
              <a:rPr lang="en-US" sz="2000"/>
              <a:t>, council, or </a:t>
            </a:r>
            <a:r>
              <a:rPr lang="en-US" sz="2000" b="1"/>
              <a:t>committee</a:t>
            </a:r>
            <a:r>
              <a:rPr lang="en-US" sz="2000"/>
              <a:t> of any of the foregoing.”</a:t>
            </a:r>
          </a:p>
          <a:p>
            <a:pPr marL="0" indent="0">
              <a:buNone/>
            </a:pPr>
            <a:endParaRPr lang="en-US" sz="2000"/>
          </a:p>
          <a:p>
            <a:pPr marL="0" indent="0">
              <a:buNone/>
            </a:pPr>
            <a:r>
              <a:rPr lang="en-US" sz="2000" b="1"/>
              <a:t>Iowa Code</a:t>
            </a:r>
            <a:r>
              <a:rPr lang="en-US" sz="2000" b="1">
                <a:latin typeface="Arial" panose="020b0604020202020204" pitchFamily="34" charset="0"/>
                <a:cs typeface="Arial" panose="020b0604020202020204" pitchFamily="34" charset="0"/>
              </a:rPr>
              <a:t> </a:t>
            </a:r>
            <a:r>
              <a:rPr lang="en-US" sz="2000" b="1">
                <a:effectLst/>
                <a:latin typeface="Arial" panose="020b0604020202020204" pitchFamily="34" charset="0"/>
                <a:ea typeface="Calibri" panose="020f0502020204030204" pitchFamily="34" charset="0"/>
                <a:cs typeface="Arial" panose="020b0604020202020204" pitchFamily="34" charset="0"/>
              </a:rPr>
              <a:t>§ </a:t>
            </a:r>
            <a:r>
              <a:rPr lang="en-US" sz="2000" b="1"/>
              <a:t>22.1</a:t>
            </a:r>
          </a:p>
          <a:p>
            <a:endParaRPr lang="en-US"/>
          </a:p>
        </p:txBody>
      </p:sp>
      <p:sp>
        <p:nvSpPr>
          <p:cNvPr id="3" name="Title 2">
            <a:extLst>
              <a:ext uri="{FF2B5EF4-FFF2-40B4-BE49-F238E27FC236}">
                <a16:creationId xmlns:a16="http://schemas.microsoft.com/office/drawing/2014/main" id="{6D6D2484-986F-4FA3-94C8-82051FDABA14}"/>
              </a:ext>
            </a:extLst>
          </p:cNvPr>
          <p:cNvSpPr>
            <a:spLocks noGrp="1"/>
          </p:cNvSpPr>
          <p:nvPr>
            <p:ph type="title"/>
          </p:nvPr>
        </p:nvSpPr>
        <p:spPr>
          <a:xfrm>
            <a:off x="480060" y="545457"/>
            <a:ext cx="8447726" cy="1005840"/>
          </a:xfrm>
        </p:spPr>
        <p:txBody>
          <a:bodyPr/>
          <a:lstStyle/>
          <a:p>
            <a:r>
              <a:rPr lang="en-US"/>
              <a:t>What are “public records?”</a:t>
            </a:r>
          </a:p>
        </p:txBody>
      </p:sp>
      <p:pic>
        <p:nvPicPr>
          <p:cNvPr id="5" name="Picture 4">
            <a:extLst>
              <a:ext uri="{FF2B5EF4-FFF2-40B4-BE49-F238E27FC236}">
                <a16:creationId xmlns:a16="http://schemas.microsoft.com/office/drawing/2014/main" id="{B3DBA5A9-03B3-4D45-8F77-3E756243E907}"/>
              </a:ext>
            </a:extLst>
          </p:cNvPr>
          <p:cNvPicPr>
            <a:picLocks noChangeAspect="1"/>
          </p:cNvPicPr>
          <p:nvPr/>
        </p:nvPicPr>
        <p:blipFill>
          <a:blip r:embed="rId3"/>
          <a:stretch>
            <a:fillRect/>
          </a:stretch>
        </p:blipFill>
        <p:spPr>
          <a:xfrm rot="385560">
            <a:off x="4182664" y="3439455"/>
            <a:ext cx="2795104" cy="2258444"/>
          </a:xfrm>
          <a:prstGeom prst="rect">
            <a:avLst/>
          </a:prstGeom>
        </p:spPr>
      </p:pic>
    </p:spTree>
    <p:extLst>
      <p:ext uri="{BB962C8B-B14F-4D97-AF65-F5344CB8AC3E}">
        <p14:creationId xmlns:p14="http://schemas.microsoft.com/office/powerpoint/2010/main" val="2363309805"/>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A9E9B8E-7A10-6544-96B6-D85AE8F3708A}"/>
              </a:ext>
            </a:extLst>
          </p:cNvPr>
          <p:cNvSpPr>
            <a:spLocks noGrp="1"/>
          </p:cNvSpPr>
          <p:nvPr>
            <p:ph idx="1"/>
          </p:nvPr>
        </p:nvSpPr>
        <p:spPr>
          <a:xfrm>
            <a:off x="480060" y="1545241"/>
            <a:ext cx="8229600" cy="4050115"/>
          </a:xfrm>
        </p:spPr>
        <p:txBody>
          <a:bodyPr/>
          <a:lstStyle/>
          <a:p>
            <a:r>
              <a:rPr lang="en-US" sz="2000"/>
              <a:t>The nature and purpose of a document, rather than where it is located, determines whether it is a public record. </a:t>
            </a:r>
            <a:r>
              <a:rPr lang="en-US" sz="2000" i="1"/>
              <a:t>Linder v. Eckard </a:t>
            </a:r>
            <a:r>
              <a:rPr lang="pl-PL" sz="2000"/>
              <a:t>152 N.W.2d 833 (Iowa 1967)</a:t>
            </a:r>
            <a:r>
              <a:rPr lang="en-US" sz="2000"/>
              <a:t>.</a:t>
            </a:r>
          </a:p>
          <a:p>
            <a:r>
              <a:rPr lang="en-US" sz="2000" i="1"/>
              <a:t>“</a:t>
            </a:r>
            <a:r>
              <a:rPr lang="en-US" sz="2000"/>
              <a:t>Contents” of a record means its full contents, and earlier publication does not constitute a publicly available record if there is no indication of whether the full contents were published. </a:t>
            </a:r>
          </a:p>
          <a:p>
            <a:r>
              <a:rPr lang="en-US" sz="2000" b="1" i="1"/>
              <a:t>Best practices </a:t>
            </a:r>
            <a:r>
              <a:rPr lang="en-US" sz="2000" i="1"/>
              <a:t>are to keep public and private communications separate, and to have a board policy for the use of private devices for government business. </a:t>
            </a:r>
          </a:p>
          <a:p>
            <a:r>
              <a:rPr lang="en-US" sz="2000" i="1"/>
              <a:t>See Kirkwood Institute v. Sand, </a:t>
            </a:r>
            <a:r>
              <a:rPr lang="en-US" sz="2000"/>
              <a:t>6 N.W.3d 1 (Iowa 2024); Iowa Public Information Board Advisory Opinions 24AO:0007 (on commingled email communications) and 24AO:0008 (public records are still public records if located on a personal device)</a:t>
            </a:r>
            <a:r>
              <a:rPr lang="en-US" sz="2000" i="1"/>
              <a:t> </a:t>
            </a:r>
          </a:p>
          <a:p>
            <a:pPr marL="457200" lvl="1" indent="0">
              <a:buNone/>
            </a:pPr>
            <a:endParaRPr lang="en-US">
              <a:highlight>
                <a:srgbClr val="FFFF00"/>
              </a:highlight>
            </a:endParaRPr>
          </a:p>
          <a:p>
            <a:endParaRPr lang="en-US" b="1"/>
          </a:p>
        </p:txBody>
      </p:sp>
      <p:sp>
        <p:nvSpPr>
          <p:cNvPr id="3" name="Title 2">
            <a:extLst>
              <a:ext uri="{FF2B5EF4-FFF2-40B4-BE49-F238E27FC236}">
                <a16:creationId xmlns:a16="http://schemas.microsoft.com/office/drawing/2014/main" id="{26C6A412-BF30-5973-8B7A-9BDA6B7A7201}"/>
              </a:ext>
            </a:extLst>
          </p:cNvPr>
          <p:cNvSpPr>
            <a:spLocks noGrp="1"/>
          </p:cNvSpPr>
          <p:nvPr>
            <p:ph type="title"/>
          </p:nvPr>
        </p:nvSpPr>
        <p:spPr>
          <a:xfrm>
            <a:off x="480060" y="539401"/>
            <a:ext cx="8447726" cy="1005840"/>
          </a:xfrm>
        </p:spPr>
        <p:txBody>
          <a:bodyPr/>
          <a:lstStyle/>
          <a:p>
            <a:r>
              <a:rPr lang="en-US"/>
              <a:t>Public v. Private Records </a:t>
            </a:r>
          </a:p>
        </p:txBody>
      </p:sp>
    </p:spTree>
    <p:extLst>
      <p:ext uri="{BB962C8B-B14F-4D97-AF65-F5344CB8AC3E}">
        <p14:creationId xmlns:p14="http://schemas.microsoft.com/office/powerpoint/2010/main" val="2855826583"/>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B4CF69DF-D726-48C6-AEAE-8A794F0DCBB7}"/>
              </a:ext>
            </a:extLst>
          </p:cNvPr>
          <p:cNvGraphicFramePr>
            <a:graphicFrameLocks noGrp="1"/>
          </p:cNvGraphicFramePr>
          <p:nvPr>
            <p:ph idx="1"/>
            <p:extLst>
              <p:ext uri="{D42A27DB-BD31-4B8C-83A1-F6EECF244321}">
                <p14:modId xmlns:p14="http://schemas.microsoft.com/office/powerpoint/2010/main" val="3668868343"/>
              </p:ext>
            </p:extLst>
          </p:nvPr>
        </p:nvGraphicFramePr>
        <p:xfrm>
          <a:off x="457200" y="1736451"/>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4B72A3F9-AA50-48A3-BDBC-30ED9EE1C557}"/>
              </a:ext>
            </a:extLst>
          </p:cNvPr>
          <p:cNvSpPr>
            <a:spLocks noGrp="1"/>
          </p:cNvSpPr>
          <p:nvPr>
            <p:ph type="title"/>
          </p:nvPr>
        </p:nvSpPr>
        <p:spPr>
          <a:xfrm>
            <a:off x="479425" y="539401"/>
            <a:ext cx="8447726" cy="1005840"/>
          </a:xfrm>
        </p:spPr>
        <p:txBody>
          <a:bodyPr/>
          <a:lstStyle/>
          <a:p>
            <a:r>
              <a:rPr lang="en-US">
                <a:latin typeface="Arial" panose="020b0604020202020204" pitchFamily="34" charset="0"/>
                <a:cs typeface="Arial" panose="020b0604020202020204" pitchFamily="34" charset="0"/>
              </a:rPr>
              <a:t>Examples of </a:t>
            </a:r>
            <a:r>
              <a:rPr lang="en-US" sz="4000">
                <a:latin typeface="Arial" panose="020b0604020202020204" pitchFamily="34" charset="0"/>
                <a:cs typeface="Arial" panose="020b0604020202020204" pitchFamily="34" charset="0"/>
              </a:rPr>
              <a:t>Public Records</a:t>
            </a:r>
            <a:endParaRPr lang="en-US"/>
          </a:p>
        </p:txBody>
      </p:sp>
    </p:spTree>
    <p:extLst>
      <p:ext uri="{BB962C8B-B14F-4D97-AF65-F5344CB8AC3E}">
        <p14:creationId xmlns:p14="http://schemas.microsoft.com/office/powerpoint/2010/main" val="790380155"/>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BAD7471D-C27B-4883-97DD-97A2557FAEB4}"/>
              </a:ext>
            </a:extLst>
          </p:cNvPr>
          <p:cNvSpPr>
            <a:spLocks noGrp="1"/>
          </p:cNvSpPr>
          <p:nvPr>
            <p:ph idx="1"/>
          </p:nvPr>
        </p:nvSpPr>
        <p:spPr>
          <a:xfrm>
            <a:off x="480060" y="1665507"/>
            <a:ext cx="8229600" cy="4050115"/>
          </a:xfrm>
        </p:spPr>
        <p:txBody>
          <a:bodyPr/>
          <a:lstStyle/>
          <a:p>
            <a:r>
              <a:rPr lang="en-US" sz="2000">
                <a:effectLst/>
                <a:latin typeface="Arial" panose="020b0604020202020204" pitchFamily="34" charset="0"/>
                <a:ea typeface="Calibri" panose="020f0502020204030204" pitchFamily="34" charset="0"/>
                <a:cs typeface="Arial" panose="020b0604020202020204" pitchFamily="34" charset="0"/>
              </a:rPr>
              <a:t>The government body currently in physical possession of the public record (Iowa Code § 22.1(2))</a:t>
            </a:r>
            <a:br>
              <a:rPr lang="en-US" sz="2000">
                <a:effectLst/>
                <a:latin typeface="Arial" panose="020b0604020202020204" pitchFamily="34" charset="0"/>
                <a:ea typeface="Calibri" panose="020f0502020204030204" pitchFamily="34" charset="0"/>
                <a:cs typeface="Arial" panose="020b0604020202020204" pitchFamily="34" charset="0"/>
              </a:rPr>
            </a:b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000">
                <a:latin typeface="Arial" panose="020b0604020202020204" pitchFamily="34" charset="0"/>
                <a:ea typeface="Calibri" panose="020f0502020204030204" pitchFamily="34" charset="0"/>
                <a:cs typeface="Arial" panose="020b0604020202020204" pitchFamily="34" charset="0"/>
              </a:rPr>
              <a:t>The government body shall delegate to particular officials or employees the responsibility for implementing open records requirements and publicly announce these officials or employees. </a:t>
            </a:r>
            <a:br>
              <a:rPr lang="en-US" sz="2000">
                <a:latin typeface="Arial" panose="020b0604020202020204" pitchFamily="34" charset="0"/>
                <a:ea typeface="Calibri" panose="020f0502020204030204" pitchFamily="34" charset="0"/>
                <a:cs typeface="Arial" panose="020b0604020202020204" pitchFamily="34" charset="0"/>
              </a:rPr>
            </a:b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000">
                <a:effectLst/>
                <a:latin typeface="Arial" panose="020b0604020202020204" pitchFamily="34" charset="0"/>
                <a:ea typeface="Calibri" panose="020f0502020204030204" pitchFamily="34" charset="0"/>
                <a:cs typeface="Arial" panose="020b0604020202020204" pitchFamily="34" charset="0"/>
              </a:rPr>
              <a:t>The government body </a:t>
            </a:r>
            <a:r>
              <a:rPr lang="en-US" sz="2000" u="sng">
                <a:effectLst/>
                <a:latin typeface="Arial" panose="020b0604020202020204" pitchFamily="34" charset="0"/>
                <a:ea typeface="Calibri" panose="020f0502020204030204" pitchFamily="34" charset="0"/>
                <a:cs typeface="Arial" panose="020b0604020202020204" pitchFamily="34" charset="0"/>
              </a:rPr>
              <a:t>owning</a:t>
            </a:r>
            <a:r>
              <a:rPr lang="en-US" sz="2000">
                <a:effectLst/>
                <a:latin typeface="Arial" panose="020b0604020202020204" pitchFamily="34" charset="0"/>
                <a:ea typeface="Calibri" panose="020f0502020204030204" pitchFamily="34" charset="0"/>
                <a:cs typeface="Arial" panose="020b0604020202020204" pitchFamily="34" charset="0"/>
              </a:rPr>
              <a:t> a record when records are in physical possession of persons outside a government body</a:t>
            </a:r>
          </a:p>
          <a:p>
            <a:pPr marL="747713" lvl="1" indent="-290513"/>
            <a:r>
              <a:rPr lang="en-US" sz="2000">
                <a:effectLst/>
                <a:latin typeface="Arial" panose="020b0604020202020204" pitchFamily="34" charset="0"/>
                <a:ea typeface="Calibri" panose="020f0502020204030204" pitchFamily="34" charset="0"/>
                <a:cs typeface="Arial" panose="020b0604020202020204" pitchFamily="34" charset="0"/>
              </a:rPr>
              <a:t>e.g., Not a unit which holds the records of other public bodies solely for storage.</a:t>
            </a:r>
            <a:br>
              <a:rPr lang="en-US" sz="2000">
                <a:effectLst/>
                <a:latin typeface="Arial" panose="020b0604020202020204" pitchFamily="34" charset="0"/>
                <a:ea typeface="Calibri" panose="020f0502020204030204" pitchFamily="34" charset="0"/>
                <a:cs typeface="Arial" panose="020b0604020202020204" pitchFamily="34" charset="0"/>
              </a:rPr>
            </a:br>
            <a:endParaRPr lang="en-US" sz="200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a:latin typeface="Arial" panose="020b0604020202020204" pitchFamily="34" charset="0"/>
                <a:ea typeface="Calibri" panose="020f0502020204030204" pitchFamily="34" charset="0"/>
                <a:cs typeface="Arial" panose="020b0604020202020204" pitchFamily="34" charset="0"/>
              </a:rPr>
              <a:t> </a:t>
            </a:r>
          </a:p>
          <a:p>
            <a:endParaRPr lang="en-US" sz="20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3" name="Title 2">
            <a:extLst>
              <a:ext uri="{FF2B5EF4-FFF2-40B4-BE49-F238E27FC236}">
                <a16:creationId xmlns:a16="http://schemas.microsoft.com/office/drawing/2014/main" id="{3C21287A-55B0-43CD-A0E0-BA5B35F4FDA8}"/>
              </a:ext>
            </a:extLst>
          </p:cNvPr>
          <p:cNvSpPr>
            <a:spLocks noGrp="1"/>
          </p:cNvSpPr>
          <p:nvPr>
            <p:ph type="title"/>
          </p:nvPr>
        </p:nvSpPr>
        <p:spPr>
          <a:xfrm>
            <a:off x="480060" y="551512"/>
            <a:ext cx="8447726" cy="1005840"/>
          </a:xfrm>
        </p:spPr>
        <p:txBody>
          <a:bodyPr/>
          <a:lstStyle/>
          <a:p>
            <a:r>
              <a:rPr lang="en-US"/>
              <a:t>Who is the “lawful custodian?”</a:t>
            </a:r>
          </a:p>
        </p:txBody>
      </p:sp>
    </p:spTree>
    <p:extLst>
      <p:ext uri="{BB962C8B-B14F-4D97-AF65-F5344CB8AC3E}">
        <p14:creationId xmlns:p14="http://schemas.microsoft.com/office/powerpoint/2010/main" val="4106238290"/>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5DF7182F-4C02-40A3-8D65-DA6A39D59D6A}"/>
              </a:ext>
            </a:extLst>
          </p:cNvPr>
          <p:cNvSpPr>
            <a:spLocks noGrp="1"/>
          </p:cNvSpPr>
          <p:nvPr>
            <p:ph idx="1"/>
          </p:nvPr>
        </p:nvSpPr>
        <p:spPr>
          <a:xfrm>
            <a:off x="480060" y="1551297"/>
            <a:ext cx="8229600" cy="4357890"/>
          </a:xfrm>
        </p:spPr>
        <p:txBody>
          <a:bodyPr/>
          <a:lstStyle/>
          <a:p>
            <a:pPr marL="0" indent="0">
              <a:buNone/>
            </a:pPr>
            <a:r>
              <a:rPr lang="en-US" sz="2000">
                <a:effectLst/>
                <a:latin typeface="Arial" panose="020b0604020202020204" pitchFamily="34" charset="0"/>
                <a:ea typeface="Calibri" panose="020f0502020204030204" pitchFamily="34" charset="0"/>
                <a:cs typeface="Arial" panose="020b0604020202020204" pitchFamily="34" charset="0"/>
              </a:rPr>
              <a:t>Every person shall have the right to examine and copy a </a:t>
            </a:r>
            <a:r>
              <a:rPr lang="en-US" sz="2000" u="sng">
                <a:effectLst/>
                <a:latin typeface="Arial" panose="020b0604020202020204" pitchFamily="34" charset="0"/>
                <a:ea typeface="Calibri" panose="020f0502020204030204" pitchFamily="34" charset="0"/>
                <a:cs typeface="Arial" panose="020b0604020202020204" pitchFamily="34" charset="0"/>
              </a:rPr>
              <a:t>public record</a:t>
            </a:r>
            <a:r>
              <a:rPr lang="en-US" sz="2000">
                <a:effectLst/>
                <a:latin typeface="Arial" panose="020b0604020202020204" pitchFamily="34" charset="0"/>
                <a:ea typeface="Calibri" panose="020f0502020204030204" pitchFamily="34" charset="0"/>
                <a:cs typeface="Arial" panose="020b0604020202020204" pitchFamily="34" charset="0"/>
              </a:rPr>
              <a:t> and to publish or otherwise disseminate a public record or the information contained in a public record.</a:t>
            </a:r>
            <a:br>
              <a:rPr lang="en-US" sz="2000">
                <a:effectLst/>
                <a:latin typeface="Arial" panose="020b0604020202020204" pitchFamily="34" charset="0"/>
                <a:ea typeface="Calibri" panose="020f0502020204030204" pitchFamily="34" charset="0"/>
                <a:cs typeface="Arial" panose="020b0604020202020204" pitchFamily="34" charset="0"/>
              </a:rPr>
            </a:br>
            <a:endParaRPr lang="en-US" sz="200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a:effectLst/>
                <a:latin typeface="Arial" panose="020b0604020202020204" pitchFamily="34" charset="0"/>
                <a:ea typeface="Calibri" panose="020f0502020204030204" pitchFamily="34" charset="0"/>
                <a:cs typeface="Arial" panose="020b0604020202020204" pitchFamily="34" charset="0"/>
              </a:rPr>
              <a:t>Unless otherwise provided for by law, the right to examine a public record shall include the right to examine a public record </a:t>
            </a:r>
            <a:r>
              <a:rPr lang="en-US" sz="2000" b="1">
                <a:effectLst/>
                <a:latin typeface="Arial" panose="020b0604020202020204" pitchFamily="34" charset="0"/>
                <a:ea typeface="Calibri" panose="020f0502020204030204" pitchFamily="34" charset="0"/>
                <a:cs typeface="Arial" panose="020b0604020202020204" pitchFamily="34" charset="0"/>
              </a:rPr>
              <a:t>without charge </a:t>
            </a:r>
            <a:r>
              <a:rPr lang="en-US" sz="2000">
                <a:effectLst/>
                <a:latin typeface="Arial" panose="020b0604020202020204" pitchFamily="34" charset="0"/>
                <a:ea typeface="Calibri" panose="020f0502020204030204" pitchFamily="34" charset="0"/>
                <a:cs typeface="Arial" panose="020b0604020202020204" pitchFamily="34" charset="0"/>
              </a:rPr>
              <a:t>while the public record is in the </a:t>
            </a:r>
            <a:r>
              <a:rPr lang="en-US" sz="2000" u="sng">
                <a:effectLst/>
                <a:latin typeface="Arial" panose="020b0604020202020204" pitchFamily="34" charset="0"/>
                <a:ea typeface="Calibri" panose="020f0502020204030204" pitchFamily="34" charset="0"/>
                <a:cs typeface="Arial" panose="020b0604020202020204" pitchFamily="34" charset="0"/>
              </a:rPr>
              <a:t>physical possession of the custodian</a:t>
            </a:r>
            <a:r>
              <a:rPr lang="en-US" sz="2000">
                <a:effectLst/>
                <a:latin typeface="Arial" panose="020b0604020202020204" pitchFamily="34" charset="0"/>
                <a:ea typeface="Calibri" panose="020f0502020204030204" pitchFamily="34" charset="0"/>
                <a:cs typeface="Arial" panose="020b0604020202020204" pitchFamily="34" charset="0"/>
              </a:rPr>
              <a:t> of the public record.</a:t>
            </a:r>
            <a:br>
              <a:rPr lang="en-US" sz="2000">
                <a:effectLst/>
                <a:latin typeface="Arial" panose="020b0604020202020204" pitchFamily="34" charset="0"/>
                <a:ea typeface="Calibri" panose="020f0502020204030204" pitchFamily="34" charset="0"/>
                <a:cs typeface="Arial" panose="020b0604020202020204" pitchFamily="34" charset="0"/>
              </a:rPr>
            </a:br>
            <a:endParaRPr lang="en-US" sz="200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a:effectLst/>
                <a:latin typeface="Arial" panose="020b0604020202020204" pitchFamily="34" charset="0"/>
                <a:ea typeface="Calibri" panose="020f0502020204030204" pitchFamily="34" charset="0"/>
                <a:cs typeface="Arial" panose="020b0604020202020204" pitchFamily="34" charset="0"/>
              </a:rPr>
              <a:t>The right to copy a public record shall include the right to make photographs or photographic copies while the public record is in the possession of the custodian of the public record.</a:t>
            </a:r>
            <a:br>
              <a:rPr lang="en-US" sz="2000">
                <a:effectLst/>
                <a:latin typeface="Arial" panose="020b0604020202020204" pitchFamily="34" charset="0"/>
                <a:ea typeface="Calibri" panose="020f0502020204030204" pitchFamily="34" charset="0"/>
                <a:cs typeface="Arial" panose="020b0604020202020204" pitchFamily="34" charset="0"/>
              </a:rPr>
            </a:br>
            <a:endParaRPr lang="en-US" sz="200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000">
                <a:latin typeface="Arial" panose="020b0604020202020204" pitchFamily="34" charset="0"/>
                <a:cs typeface="Arial" panose="020b0604020202020204" pitchFamily="34" charset="0"/>
              </a:rPr>
              <a:t>Iowa Code </a:t>
            </a:r>
            <a:r>
              <a:rPr lang="en-US" sz="2000">
                <a:latin typeface="Arial" panose="020b0604020202020204" pitchFamily="34" charset="0"/>
                <a:ea typeface="Calibri" panose="020f050202020403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22.2</a:t>
            </a:r>
          </a:p>
        </p:txBody>
      </p:sp>
      <p:sp>
        <p:nvSpPr>
          <p:cNvPr id="3" name="Title 2">
            <a:extLst>
              <a:ext uri="{FF2B5EF4-FFF2-40B4-BE49-F238E27FC236}">
                <a16:creationId xmlns:a16="http://schemas.microsoft.com/office/drawing/2014/main" id="{FD40247A-4604-4682-9A4F-DC9AA00B153C}"/>
              </a:ext>
            </a:extLst>
          </p:cNvPr>
          <p:cNvSpPr>
            <a:spLocks noGrp="1"/>
          </p:cNvSpPr>
          <p:nvPr>
            <p:ph type="title"/>
          </p:nvPr>
        </p:nvSpPr>
        <p:spPr>
          <a:xfrm>
            <a:off x="480060" y="545457"/>
            <a:ext cx="8447726" cy="1005840"/>
          </a:xfrm>
        </p:spPr>
        <p:txBody>
          <a:bodyPr/>
          <a:lstStyle/>
          <a:p>
            <a:r>
              <a:rPr lang="en-US"/>
              <a:t>Public Right to Examine Records</a:t>
            </a:r>
          </a:p>
        </p:txBody>
      </p:sp>
    </p:spTree>
    <p:extLst>
      <p:ext uri="{BB962C8B-B14F-4D97-AF65-F5344CB8AC3E}">
        <p14:creationId xmlns:p14="http://schemas.microsoft.com/office/powerpoint/2010/main" val="898175211"/>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EE5022C-6439-B2A9-2ACE-33D4AD3DEE3C}"/>
              </a:ext>
            </a:extLst>
          </p:cNvPr>
          <p:cNvSpPr>
            <a:spLocks noGrp="1"/>
          </p:cNvSpPr>
          <p:nvPr>
            <p:ph idx="1"/>
          </p:nvPr>
        </p:nvSpPr>
        <p:spPr>
          <a:xfrm>
            <a:off x="589123" y="1689078"/>
            <a:ext cx="8229600" cy="4050115"/>
          </a:xfrm>
        </p:spPr>
        <p:txBody>
          <a:bodyPr/>
          <a:lstStyle/>
          <a:p>
            <a:r>
              <a:rPr lang="en-US" sz="2400"/>
              <a:t>In person, in writing, by telephone, or by electronic means</a:t>
            </a:r>
          </a:p>
          <a:p>
            <a:endParaRPr lang="en-US" sz="2400"/>
          </a:p>
          <a:p>
            <a:r>
              <a:rPr lang="en-US" sz="2400"/>
              <a:t>Generally during regular business hours</a:t>
            </a:r>
          </a:p>
          <a:p>
            <a:endParaRPr lang="en-US" sz="2400"/>
          </a:p>
          <a:p>
            <a:r>
              <a:rPr lang="en-US" sz="2400"/>
              <a:t>No “magic words”</a:t>
            </a:r>
          </a:p>
          <a:p>
            <a:pPr marL="0" indent="0">
              <a:buNone/>
            </a:pPr>
            <a:endParaRPr lang="en-US" sz="2400" b="1">
              <a:latin typeface="Arial" panose="020b0604020202020204" pitchFamily="34" charset="0"/>
              <a:cs typeface="Arial" panose="020b0604020202020204" pitchFamily="34" charset="0"/>
            </a:endParaRPr>
          </a:p>
          <a:p>
            <a:pPr marL="0" indent="0">
              <a:buNone/>
            </a:pPr>
            <a:r>
              <a:rPr lang="en-US" sz="2400" b="1">
                <a:latin typeface="Arial" panose="020b0604020202020204" pitchFamily="34" charset="0"/>
                <a:cs typeface="Arial" panose="020b0604020202020204" pitchFamily="34" charset="0"/>
              </a:rPr>
              <a:t>Iowa Code </a:t>
            </a:r>
            <a:r>
              <a:rPr lang="en-US" sz="2400" b="1">
                <a:latin typeface="Arial" panose="020b0604020202020204" pitchFamily="34" charset="0"/>
                <a:ea typeface="Calibri" panose="020f050202020403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22.4</a:t>
            </a:r>
          </a:p>
          <a:p>
            <a:endParaRPr lang="en-US"/>
          </a:p>
        </p:txBody>
      </p:sp>
      <p:sp>
        <p:nvSpPr>
          <p:cNvPr id="3" name="Title 2">
            <a:extLst>
              <a:ext uri="{FF2B5EF4-FFF2-40B4-BE49-F238E27FC236}">
                <a16:creationId xmlns:a16="http://schemas.microsoft.com/office/drawing/2014/main" id="{9C8596E7-EE0A-9AB0-2178-61EF2E26FC3C}"/>
              </a:ext>
            </a:extLst>
          </p:cNvPr>
          <p:cNvSpPr>
            <a:spLocks noGrp="1"/>
          </p:cNvSpPr>
          <p:nvPr>
            <p:ph type="title"/>
          </p:nvPr>
        </p:nvSpPr>
        <p:spPr>
          <a:xfrm>
            <a:off x="480060" y="512184"/>
            <a:ext cx="8447726" cy="1005840"/>
          </a:xfrm>
        </p:spPr>
        <p:txBody>
          <a:bodyPr/>
          <a:lstStyle/>
          <a:p>
            <a:r>
              <a:rPr lang="en-US"/>
              <a:t>Public Records Requests</a:t>
            </a:r>
          </a:p>
        </p:txBody>
      </p:sp>
      <p:pic>
        <p:nvPicPr>
          <p:cNvPr id="4" name="Picture 3">
            <a:extLst>
              <a:ext uri="{FF2B5EF4-FFF2-40B4-BE49-F238E27FC236}">
                <a16:creationId xmlns:a16="http://schemas.microsoft.com/office/drawing/2014/main" id="{9AD46E2B-A9A9-2CFB-0C6A-DAFD8898F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0575759">
            <a:off x="4300566" y="3629196"/>
            <a:ext cx="4337743" cy="1381761"/>
          </a:xfrm>
          <a:prstGeom prst="rect">
            <a:avLst/>
          </a:prstGeom>
          <a:noFill/>
          <a:ln>
            <a:noFill/>
          </a:ln>
        </p:spPr>
      </p:pic>
    </p:spTree>
    <p:extLst>
      <p:ext uri="{BB962C8B-B14F-4D97-AF65-F5344CB8AC3E}">
        <p14:creationId xmlns:p14="http://schemas.microsoft.com/office/powerpoint/2010/main" val="385425369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8EB2317-7648-4F28-AEAB-6897AB3F2172}"/>
              </a:ext>
            </a:extLst>
          </p:cNvPr>
          <p:cNvSpPr>
            <a:spLocks noGrp="1"/>
          </p:cNvSpPr>
          <p:nvPr>
            <p:ph idx="1"/>
          </p:nvPr>
        </p:nvSpPr>
        <p:spPr>
          <a:xfrm>
            <a:off x="434340" y="1617917"/>
            <a:ext cx="8229600" cy="4503684"/>
          </a:xfrm>
        </p:spPr>
        <p:txBody>
          <a:bodyPr/>
          <a:lstStyle/>
          <a:p>
            <a:pPr marL="0" indent="0">
              <a:buNone/>
            </a:pPr>
            <a:r>
              <a:rPr lang="en-US" sz="2000" b="1"/>
              <a:t>State’s Declared Policy for “Sunshine Laws”</a:t>
            </a:r>
          </a:p>
          <a:p>
            <a:pPr marL="0" indent="0">
              <a:buNone/>
            </a:pPr>
            <a:endParaRPr lang="en-US" sz="2400" b="1"/>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endParaRPr lang="en-US"/>
          </a:p>
          <a:p>
            <a:pPr marL="457200" lvl="1" indent="0">
              <a:buNone/>
            </a:pPr>
            <a:r>
              <a:rPr lang="en-US" sz="2000"/>
              <a:t>Iowa Code section 21.1 </a:t>
            </a:r>
          </a:p>
          <a:p>
            <a:endParaRPr lang="en-US"/>
          </a:p>
        </p:txBody>
      </p:sp>
      <p:sp>
        <p:nvSpPr>
          <p:cNvPr id="3" name="Title 2">
            <a:extLst>
              <a:ext uri="{FF2B5EF4-FFF2-40B4-BE49-F238E27FC236}">
                <a16:creationId xmlns:a16="http://schemas.microsoft.com/office/drawing/2014/main" id="{D92F9BC1-D452-4A3C-AC84-51D53625CB59}"/>
              </a:ext>
            </a:extLst>
          </p:cNvPr>
          <p:cNvSpPr>
            <a:spLocks noGrp="1"/>
          </p:cNvSpPr>
          <p:nvPr>
            <p:ph type="title"/>
          </p:nvPr>
        </p:nvSpPr>
        <p:spPr>
          <a:xfrm>
            <a:off x="370997" y="522534"/>
            <a:ext cx="8447726" cy="1005840"/>
          </a:xfrm>
        </p:spPr>
        <p:txBody>
          <a:bodyPr/>
          <a:lstStyle/>
          <a:p>
            <a:r>
              <a:rPr lang="en-US" sz="3600"/>
              <a:t>Open Meetings—Iowa Code Chapter 21</a:t>
            </a:r>
          </a:p>
        </p:txBody>
      </p:sp>
      <p:graphicFrame>
        <p:nvGraphicFramePr>
          <p:cNvPr id="4" name="Diagram 3">
            <a:extLst>
              <a:ext uri="{FF2B5EF4-FFF2-40B4-BE49-F238E27FC236}">
                <a16:creationId xmlns:a16="http://schemas.microsoft.com/office/drawing/2014/main" id="{727F0F25-FDFD-4006-8E9E-3D4E5187878C}"/>
              </a:ext>
            </a:extLst>
          </p:cNvPr>
          <p:cNvGraphicFramePr/>
          <p:nvPr>
            <p:extLst>
              <p:ext uri="{D42A27DB-BD31-4B8C-83A1-F6EECF244321}">
                <p14:modId xmlns:p14="http://schemas.microsoft.com/office/powerpoint/2010/main" val="2842985293"/>
              </p:ext>
            </p:extLst>
          </p:nvPr>
        </p:nvGraphicFramePr>
        <p:xfrm>
          <a:off x="434340" y="2057601"/>
          <a:ext cx="5832987" cy="4064000"/>
        </p:xfrm>
        <a:graphic>
          <a:graphicData uri="http://schemas.openxmlformats.org/drawingml/2006/diagram">
            <dgm:relIds xmlns:dgm="http://schemas.openxmlformats.org/drawingml/2006/diagram" r:dm="rId4" r:lo="rId5" r:qs="rId6" r:cs="rId7"/>
          </a:graphicData>
        </a:graphic>
      </p:graphicFrame>
      <p:pic>
        <p:nvPicPr>
          <p:cNvPr id="6" name="Picture 5">
            <a:extLst>
              <a:ext uri="{FF2B5EF4-FFF2-40B4-BE49-F238E27FC236}">
                <a16:creationId xmlns:a16="http://schemas.microsoft.com/office/drawing/2014/main" id="{2C938BB1-3241-EAB4-EB0F-93A71A4A61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22110" y="2671452"/>
            <a:ext cx="2396613" cy="2396613"/>
          </a:xfrm>
          <a:prstGeom prst="rect">
            <a:avLst/>
          </a:prstGeom>
          <a:ln w="6350">
            <a:solidFill>
              <a:schemeClr val="tx1"/>
            </a:solidFill>
          </a:ln>
        </p:spPr>
      </p:pic>
    </p:spTree>
    <p:extLst>
      <p:ext uri="{BB962C8B-B14F-4D97-AF65-F5344CB8AC3E}">
        <p14:creationId xmlns:p14="http://schemas.microsoft.com/office/powerpoint/2010/main" val="3480013265"/>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Picture 4">
            <a:extLst>
              <a:ext uri="{FF2B5EF4-FFF2-40B4-BE49-F238E27FC236}">
                <a16:creationId xmlns:a16="http://schemas.microsoft.com/office/drawing/2014/main" id="{7DF27902-3891-1273-E17C-08690E286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47" y="974619"/>
            <a:ext cx="2400804" cy="1402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Content Placeholder 3">
            <a:extLst>
              <a:ext uri="{FF2B5EF4-FFF2-40B4-BE49-F238E27FC236}">
                <a16:creationId xmlns:a16="http://schemas.microsoft.com/office/drawing/2014/main" id="{5BC2DB49-AC9B-4357-AB15-4D1FDFCB345A}"/>
              </a:ext>
            </a:extLst>
          </p:cNvPr>
          <p:cNvGraphicFramePr>
            <a:graphicFrameLocks noGrp="1"/>
          </p:cNvGraphicFramePr>
          <p:nvPr>
            <p:ph idx="1"/>
            <p:extLst>
              <p:ext uri="{D42A27DB-BD31-4B8C-83A1-F6EECF244321}">
                <p14:modId xmlns:p14="http://schemas.microsoft.com/office/powerpoint/2010/main" val="3740016266"/>
              </p:ext>
            </p:extLst>
          </p:nvPr>
        </p:nvGraphicFramePr>
        <p:xfrm>
          <a:off x="563970" y="2377029"/>
          <a:ext cx="7162779" cy="3121688"/>
        </p:xfrm>
        <a:graphic>
          <a:graphicData uri="http://schemas.openxmlformats.org/drawingml/2006/diagram">
            <dgm:relIds xmlns:dgm="http://schemas.openxmlformats.org/drawingml/2006/diagram" r:dm="rId5" r:lo="rId6" r:qs="rId7" r:cs="rId8"/>
          </a:graphicData>
        </a:graphic>
      </p:graphicFrame>
      <p:sp>
        <p:nvSpPr>
          <p:cNvPr id="3" name="Title 2">
            <a:extLst>
              <a:ext uri="{FF2B5EF4-FFF2-40B4-BE49-F238E27FC236}">
                <a16:creationId xmlns:a16="http://schemas.microsoft.com/office/drawing/2014/main" id="{CC04A636-87D0-4AC9-B964-C6C88B9AD1BF}"/>
              </a:ext>
            </a:extLst>
          </p:cNvPr>
          <p:cNvSpPr>
            <a:spLocks noGrp="1"/>
          </p:cNvSpPr>
          <p:nvPr>
            <p:ph type="title"/>
          </p:nvPr>
        </p:nvSpPr>
        <p:spPr>
          <a:xfrm>
            <a:off x="479425" y="471699"/>
            <a:ext cx="8447726" cy="1005840"/>
          </a:xfrm>
        </p:spPr>
        <p:txBody>
          <a:bodyPr/>
          <a:lstStyle/>
          <a:p>
            <a:r>
              <a:rPr lang="en-US" sz="4000">
                <a:effectLst/>
                <a:latin typeface="Arial" panose="020b0604020202020204" pitchFamily="34" charset="0"/>
                <a:ea typeface="Calibri" panose="020f0502020204030204" pitchFamily="34" charset="0"/>
                <a:cs typeface="Arial" panose="020b0604020202020204" pitchFamily="34" charset="0"/>
              </a:rPr>
              <a:t>A Timely Response</a:t>
            </a:r>
            <a:endParaRPr lang="en-US"/>
          </a:p>
        </p:txBody>
      </p:sp>
    </p:spTree>
    <p:extLst>
      <p:ext uri="{BB962C8B-B14F-4D97-AF65-F5344CB8AC3E}">
        <p14:creationId xmlns:p14="http://schemas.microsoft.com/office/powerpoint/2010/main" val="2425482833"/>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ADC8FBE9-D6A4-4AA2-AC91-B8C48F9D8562}"/>
              </a:ext>
            </a:extLst>
          </p:cNvPr>
          <p:cNvSpPr>
            <a:spLocks noGrp="1"/>
          </p:cNvSpPr>
          <p:nvPr>
            <p:ph idx="1"/>
          </p:nvPr>
        </p:nvSpPr>
        <p:spPr>
          <a:xfrm>
            <a:off x="480060" y="1682152"/>
            <a:ext cx="7470981" cy="4050115"/>
          </a:xfrm>
        </p:spPr>
        <p:txBody>
          <a:bodyPr/>
          <a:lstStyle/>
          <a:p>
            <a:pPr marL="0" indent="0">
              <a:lnSpc>
                <a:spcPct val="107000"/>
              </a:lnSpc>
              <a:spcBef>
                <a:spcPct val="0"/>
              </a:spcBef>
              <a:buNone/>
            </a:pPr>
            <a:r>
              <a:rPr lang="en-US" sz="2000">
                <a:effectLst/>
                <a:latin typeface="Arial" panose="020b0604020202020204" pitchFamily="34" charset="0"/>
                <a:ea typeface="Calibri" panose="020f0502020204030204" pitchFamily="34" charset="0"/>
                <a:cs typeface="Arial" panose="020b0604020202020204" pitchFamily="34" charset="0"/>
              </a:rPr>
              <a:t>Good-faith, </a:t>
            </a:r>
            <a:r>
              <a:rPr lang="en-US" sz="2000" b="1">
                <a:effectLst/>
                <a:latin typeface="Arial" panose="020b0604020202020204" pitchFamily="34" charset="0"/>
                <a:ea typeface="Calibri" panose="020f0502020204030204" pitchFamily="34" charset="0"/>
                <a:cs typeface="Arial" panose="020b0604020202020204" pitchFamily="34" charset="0"/>
              </a:rPr>
              <a:t>reasonable delay </a:t>
            </a:r>
            <a:r>
              <a:rPr lang="en-US" sz="2000">
                <a:effectLst/>
                <a:latin typeface="Arial" panose="020b0604020202020204" pitchFamily="34" charset="0"/>
                <a:ea typeface="Calibri" panose="020f0502020204030204" pitchFamily="34" charset="0"/>
                <a:cs typeface="Arial" panose="020b0604020202020204" pitchFamily="34" charset="0"/>
              </a:rPr>
              <a:t>by a lawful custodian to permit examination and copying of a government record is </a:t>
            </a:r>
            <a:r>
              <a:rPr lang="en-US" sz="2000" u="sng">
                <a:effectLst/>
                <a:latin typeface="Arial" panose="020b0604020202020204" pitchFamily="34" charset="0"/>
                <a:ea typeface="Calibri" panose="020f0502020204030204" pitchFamily="34" charset="0"/>
                <a:cs typeface="Arial" panose="020b0604020202020204" pitchFamily="34" charset="0"/>
              </a:rPr>
              <a:t>not a violation if</a:t>
            </a:r>
            <a:r>
              <a:rPr lang="en-US" sz="2000">
                <a:effectLst/>
                <a:latin typeface="Arial" panose="020b0604020202020204" pitchFamily="34" charset="0"/>
                <a:ea typeface="Calibri" panose="020f0502020204030204" pitchFamily="34" charset="0"/>
                <a:cs typeface="Arial" panose="020b0604020202020204" pitchFamily="34" charset="0"/>
              </a:rPr>
              <a:t>:</a:t>
            </a:r>
            <a:br>
              <a:rPr lang="en-US" sz="2000">
                <a:effectLst/>
                <a:latin typeface="Arial" panose="020b0604020202020204" pitchFamily="34" charset="0"/>
                <a:ea typeface="Calibri" panose="020f0502020204030204" pitchFamily="34" charset="0"/>
                <a:cs typeface="Arial" panose="020b0604020202020204" pitchFamily="34" charset="0"/>
              </a:rPr>
            </a:br>
            <a:endParaRPr lang="en-US" sz="1200">
              <a:effectLst/>
              <a:latin typeface="Arial" panose="020b0604020202020204" pitchFamily="34" charset="0"/>
              <a:ea typeface="Calibri" panose="020f0502020204030204" pitchFamily="34" charset="0"/>
              <a:cs typeface="Arial" panose="020b0604020202020204" pitchFamily="34" charset="0"/>
            </a:endParaRPr>
          </a:p>
          <a:p>
            <a:pPr marL="112712">
              <a:lnSpc>
                <a:spcPct val="107000"/>
              </a:lnSpc>
              <a:spcBef>
                <a:spcPct val="0"/>
              </a:spcBef>
            </a:pPr>
            <a:r>
              <a:rPr lang="en-US" sz="2000">
                <a:effectLst/>
                <a:latin typeface="Arial" panose="020b0604020202020204" pitchFamily="34" charset="0"/>
                <a:ea typeface="Calibri" panose="020f0502020204030204" pitchFamily="34" charset="0"/>
                <a:cs typeface="Arial" panose="020b0604020202020204" pitchFamily="34" charset="0"/>
              </a:rPr>
              <a:t>Lawful custodian seeking an injunction</a:t>
            </a:r>
          </a:p>
          <a:p>
            <a:pPr>
              <a:lnSpc>
                <a:spcPct val="107000"/>
              </a:lnSpc>
              <a:spcBef>
                <a:spcPct val="0"/>
              </a:spcBef>
            </a:pPr>
            <a:r>
              <a:rPr lang="en-US" sz="2000">
                <a:effectLst/>
                <a:latin typeface="Arial" panose="020b0604020202020204" pitchFamily="34" charset="0"/>
                <a:ea typeface="Calibri" panose="020f0502020204030204" pitchFamily="34" charset="0"/>
                <a:cs typeface="Arial" panose="020b0604020202020204" pitchFamily="34" charset="0"/>
              </a:rPr>
              <a:t>Lawful custodian seeking to determine whether a confidential record should be available for inspection and copying to the person requesting the right to do so. A reasonable delay for this purpose shall not exceed 20 calendar days and ordinarily should not exceed 10 business days.</a:t>
            </a:r>
          </a:p>
          <a:p>
            <a:pPr marL="747713" lvl="2" indent="-285750">
              <a:lnSpc>
                <a:spcPct val="107000"/>
              </a:lnSpc>
              <a:spcBef>
                <a:spcPct val="0"/>
              </a:spcBef>
              <a:buFont typeface="Courier New" panose="02070309020205020404" pitchFamily="49" charset="0"/>
              <a:buChar char="o"/>
            </a:pPr>
            <a:r>
              <a:rPr lang="en-US" sz="2000">
                <a:effectLst/>
                <a:latin typeface="Arial" panose="020b0604020202020204" pitchFamily="34" charset="0"/>
                <a:ea typeface="Calibri" panose="020f0502020204030204" pitchFamily="34" charset="0"/>
                <a:cs typeface="Arial" panose="020b0604020202020204" pitchFamily="34" charset="0"/>
              </a:rPr>
              <a:t>Note: This is only for the record in question, not entire request.</a:t>
            </a:r>
          </a:p>
          <a:p>
            <a:pPr marL="747713" lvl="2" indent="-285750">
              <a:lnSpc>
                <a:spcPct val="107000"/>
              </a:lnSpc>
              <a:spcBef>
                <a:spcPct val="0"/>
              </a:spcBef>
              <a:buFont typeface="Courier New" panose="02070309020205020404" pitchFamily="49" charset="0"/>
              <a:buChar char="o"/>
            </a:pPr>
            <a:r>
              <a:rPr lang="en-US" sz="2000">
                <a:effectLst/>
                <a:latin typeface="Arial" panose="020b0604020202020204" pitchFamily="34" charset="0"/>
                <a:ea typeface="Calibri" panose="020f0502020204030204" pitchFamily="34" charset="0"/>
                <a:cs typeface="Arial" panose="020b0604020202020204" pitchFamily="34" charset="0"/>
              </a:rPr>
              <a:t>Not a hard and fast rule – but best to act promptly</a:t>
            </a:r>
            <a:endParaRPr lang="en-US" sz="2000">
              <a:latin typeface="Arial" panose="020b0604020202020204" pitchFamily="34" charset="0"/>
              <a:ea typeface="Calibri" panose="020f0502020204030204" pitchFamily="34" charset="0"/>
              <a:cs typeface="Arial" panose="020b0604020202020204" pitchFamily="34" charset="0"/>
            </a:endParaRPr>
          </a:p>
          <a:p>
            <a:pPr marL="690563" lvl="2" indent="0">
              <a:lnSpc>
                <a:spcPct val="107000"/>
              </a:lnSpc>
              <a:spcBef>
                <a:spcPct val="0"/>
              </a:spcBef>
              <a:buNone/>
            </a:pPr>
            <a:endParaRPr lang="en-US" sz="1200" b="1">
              <a:latin typeface="Arial" panose="020b0604020202020204" pitchFamily="34" charset="0"/>
              <a:cs typeface="Arial" panose="020b0604020202020204" pitchFamily="34" charset="0"/>
            </a:endParaRPr>
          </a:p>
          <a:p>
            <a:pPr marL="461963" lvl="2" indent="0">
              <a:lnSpc>
                <a:spcPct val="107000"/>
              </a:lnSpc>
              <a:spcBef>
                <a:spcPct val="0"/>
              </a:spcBef>
              <a:buNone/>
            </a:pPr>
            <a:r>
              <a:rPr lang="en-US" sz="2000" b="1">
                <a:latin typeface="Arial" panose="020b0604020202020204" pitchFamily="34" charset="0"/>
                <a:cs typeface="Arial" panose="020b0604020202020204" pitchFamily="34" charset="0"/>
              </a:rPr>
              <a:t>Iowa Code </a:t>
            </a:r>
            <a:r>
              <a:rPr lang="en-US" sz="2000" b="1">
                <a:latin typeface="Arial" panose="020b0604020202020204" pitchFamily="34" charset="0"/>
                <a:ea typeface="Calibri" panose="020f0502020204030204" pitchFamily="34" charset="0"/>
                <a:cs typeface="Arial" panose="020b0604020202020204" pitchFamily="34" charset="0"/>
              </a:rPr>
              <a:t>§ </a:t>
            </a:r>
            <a:r>
              <a:rPr lang="en-US" sz="2000" b="1">
                <a:latin typeface="Arial" panose="020b0604020202020204" pitchFamily="34" charset="0"/>
                <a:cs typeface="Arial" panose="020b0604020202020204" pitchFamily="34" charset="0"/>
              </a:rPr>
              <a:t>22.8</a:t>
            </a:r>
          </a:p>
          <a:p>
            <a:pPr marL="690563" lvl="2" indent="0">
              <a:lnSpc>
                <a:spcPct val="107000"/>
              </a:lnSpc>
              <a:spcBef>
                <a:spcPct val="0"/>
              </a:spcBef>
              <a:buNone/>
            </a:pPr>
            <a:endParaRPr lang="en-US" sz="20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3" name="Title 2">
            <a:extLst>
              <a:ext uri="{FF2B5EF4-FFF2-40B4-BE49-F238E27FC236}">
                <a16:creationId xmlns:a16="http://schemas.microsoft.com/office/drawing/2014/main" id="{AB4B83FF-744A-40D5-A9DD-B61DECF4F262}"/>
              </a:ext>
            </a:extLst>
          </p:cNvPr>
          <p:cNvSpPr>
            <a:spLocks noGrp="1"/>
          </p:cNvSpPr>
          <p:nvPr>
            <p:ph type="title"/>
          </p:nvPr>
        </p:nvSpPr>
        <p:spPr>
          <a:xfrm>
            <a:off x="480060" y="613912"/>
            <a:ext cx="8447726" cy="1005840"/>
          </a:xfrm>
        </p:spPr>
        <p:txBody>
          <a:bodyPr/>
          <a:lstStyle/>
          <a:p>
            <a:r>
              <a:rPr lang="en-US" sz="3600">
                <a:effectLst/>
                <a:latin typeface="Arial" panose="020b0604020202020204" pitchFamily="34" charset="0"/>
                <a:ea typeface="Calibri" panose="020f0502020204030204" pitchFamily="34" charset="0"/>
                <a:cs typeface="Arial" panose="020b0604020202020204" pitchFamily="34" charset="0"/>
              </a:rPr>
              <a:t>Open Records Request –</a:t>
            </a:r>
            <a:br>
              <a:rPr lang="en-US" sz="3600">
                <a:effectLst/>
                <a:latin typeface="Arial" panose="020b0604020202020204" pitchFamily="34" charset="0"/>
                <a:ea typeface="Calibri" panose="020f0502020204030204" pitchFamily="34" charset="0"/>
                <a:cs typeface="Arial" panose="020b0604020202020204" pitchFamily="34" charset="0"/>
              </a:rPr>
            </a:br>
            <a:r>
              <a:rPr lang="en-US" sz="3600">
                <a:effectLst/>
                <a:latin typeface="Arial" panose="020b0604020202020204" pitchFamily="34" charset="0"/>
                <a:ea typeface="Calibri" panose="020f0502020204030204" pitchFamily="34" charset="0"/>
                <a:cs typeface="Arial" panose="020b0604020202020204" pitchFamily="34" charset="0"/>
              </a:rPr>
              <a:t>Timeliness of Response</a:t>
            </a:r>
            <a:endParaRPr lang="en-US" sz="3600"/>
          </a:p>
        </p:txBody>
      </p:sp>
      <p:pic>
        <p:nvPicPr>
          <p:cNvPr id="4" name="Picture 3">
            <a:extLst>
              <a:ext uri="{FF2B5EF4-FFF2-40B4-BE49-F238E27FC236}">
                <a16:creationId xmlns:a16="http://schemas.microsoft.com/office/drawing/2014/main" id="{0A14DB5F-12FD-AA54-EC1E-5E2B00C65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39470" y="1488526"/>
            <a:ext cx="1436959" cy="1817189"/>
          </a:xfrm>
          <a:prstGeom prst="rect">
            <a:avLst/>
          </a:prstGeom>
          <a:noFill/>
          <a:ln>
            <a:noFill/>
          </a:ln>
        </p:spPr>
      </p:pic>
    </p:spTree>
    <p:extLst>
      <p:ext uri="{BB962C8B-B14F-4D97-AF65-F5344CB8AC3E}">
        <p14:creationId xmlns:p14="http://schemas.microsoft.com/office/powerpoint/2010/main" val="3205895380"/>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5154D3C8-C7D2-BE1B-B34C-5E3B41E67002}"/>
              </a:ext>
            </a:extLst>
          </p:cNvPr>
          <p:cNvSpPr>
            <a:spLocks noGrp="1"/>
          </p:cNvSpPr>
          <p:nvPr>
            <p:ph idx="1"/>
          </p:nvPr>
        </p:nvSpPr>
        <p:spPr>
          <a:xfrm>
            <a:off x="480060" y="1470205"/>
            <a:ext cx="5351511" cy="4050115"/>
          </a:xfrm>
        </p:spPr>
        <p:txBody>
          <a:bodyPr/>
          <a:lstStyle/>
          <a:p>
            <a:pPr marL="0" indent="0">
              <a:buNone/>
            </a:pPr>
            <a:r>
              <a:rPr lang="en-US" sz="2400"/>
              <a:t>What is an unreasonable delay? </a:t>
            </a:r>
          </a:p>
          <a:p>
            <a:pPr marL="287338" lvl="1" indent="-287338">
              <a:buFont typeface="Arial" panose="020b0604020202020204" pitchFamily="34" charset="0"/>
              <a:buChar char="•"/>
            </a:pPr>
            <a:r>
              <a:rPr lang="en-US" sz="1800"/>
              <a:t>The duty to act promptly is subject to nature and size of records request, not to a firm 20-day deadline. </a:t>
            </a:r>
            <a:r>
              <a:rPr lang="en-US" sz="1800" i="1"/>
              <a:t>See Horsfield Materials. v. City of Dyersville, </a:t>
            </a:r>
            <a:r>
              <a:rPr lang="en-US" sz="1800"/>
              <a:t>834 N.W.2d 444 (Iowa 2013).</a:t>
            </a:r>
          </a:p>
          <a:p>
            <a:pPr marL="287338" lvl="1" indent="-287338">
              <a:buFont typeface="Arial" panose="020b0604020202020204" pitchFamily="34" charset="0"/>
              <a:buChar char="•"/>
            </a:pPr>
            <a:endParaRPr lang="en-US" sz="1800"/>
          </a:p>
          <a:p>
            <a:pPr marL="287338" lvl="1" indent="-287338">
              <a:buFont typeface="Arial" panose="020b0604020202020204" pitchFamily="34" charset="0"/>
              <a:buChar char="•"/>
            </a:pPr>
            <a:r>
              <a:rPr lang="en-US" sz="1800"/>
              <a:t>Iowa Supreme Court decisions have raised questions regarding an “unreasonable delay” and factors that justify a delay.  </a:t>
            </a:r>
            <a:r>
              <a:rPr lang="en-US" sz="1800" i="1"/>
              <a:t>See Belin v. Reynolds, </a:t>
            </a:r>
            <a:r>
              <a:rPr lang="en-US" sz="1800"/>
              <a:t>989 N.W.2d 166 (Iowa 2023) </a:t>
            </a:r>
            <a:r>
              <a:rPr lang="en-US" sz="1800" i="1"/>
              <a:t>and Kirkwood Inst. v. Sand</a:t>
            </a:r>
            <a:r>
              <a:rPr lang="en-US" sz="1800"/>
              <a:t>, 6 N.W.3d 1 (Iowa 2024).</a:t>
            </a:r>
          </a:p>
          <a:p>
            <a:pPr marL="287338" lvl="1" indent="-287338">
              <a:buFont typeface="Arial" panose="020b0604020202020204" pitchFamily="34" charset="0"/>
              <a:buChar char="•"/>
            </a:pPr>
            <a:endParaRPr lang="en-US" sz="1800"/>
          </a:p>
          <a:p>
            <a:pPr marL="287338" lvl="1" indent="-287338">
              <a:buFont typeface="Arial" panose="020b0604020202020204" pitchFamily="34" charset="0"/>
              <a:buChar char="•"/>
            </a:pPr>
            <a:r>
              <a:rPr lang="en-US" sz="1800"/>
              <a:t>IPIB Advisory Opinion 24AO:0010 includes “reasonable delay” inquiry and factors to consider </a:t>
            </a:r>
          </a:p>
        </p:txBody>
      </p:sp>
      <p:sp>
        <p:nvSpPr>
          <p:cNvPr id="3" name="Title 2">
            <a:extLst>
              <a:ext uri="{FF2B5EF4-FFF2-40B4-BE49-F238E27FC236}">
                <a16:creationId xmlns:a16="http://schemas.microsoft.com/office/drawing/2014/main" id="{083A53BA-FED1-979F-9223-4E0D58A8E928}"/>
              </a:ext>
            </a:extLst>
          </p:cNvPr>
          <p:cNvSpPr>
            <a:spLocks noGrp="1"/>
          </p:cNvSpPr>
          <p:nvPr>
            <p:ph type="title"/>
          </p:nvPr>
        </p:nvSpPr>
        <p:spPr>
          <a:xfrm>
            <a:off x="480060" y="545457"/>
            <a:ext cx="8447726" cy="1005840"/>
          </a:xfrm>
        </p:spPr>
        <p:txBody>
          <a:bodyPr/>
          <a:lstStyle/>
          <a:p>
            <a:r>
              <a:rPr lang="en-US"/>
              <a:t>Open Records Requests</a:t>
            </a:r>
          </a:p>
        </p:txBody>
      </p:sp>
      <p:pic>
        <p:nvPicPr>
          <p:cNvPr id="5" name="Picture 4">
            <a:extLst>
              <a:ext uri="{FF2B5EF4-FFF2-40B4-BE49-F238E27FC236}">
                <a16:creationId xmlns:a16="http://schemas.microsoft.com/office/drawing/2014/main" id="{8807FB25-13CB-5881-FD8D-EF39F5EAF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90376">
            <a:off x="5874569" y="2437380"/>
            <a:ext cx="2974860" cy="1983240"/>
          </a:xfrm>
          <a:prstGeom prst="rect">
            <a:avLst/>
          </a:prstGeom>
          <a:noFill/>
          <a:ln w="9525">
            <a:solidFill>
              <a:schemeClr val="tx1"/>
            </a:solidFill>
          </a:ln>
        </p:spPr>
      </p:pic>
    </p:spTree>
    <p:extLst>
      <p:ext uri="{BB962C8B-B14F-4D97-AF65-F5344CB8AC3E}">
        <p14:creationId xmlns:p14="http://schemas.microsoft.com/office/powerpoint/2010/main" val="2312943931"/>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BDE53EA-2F95-07D6-6107-D34AE2D3E070}"/>
              </a:ext>
            </a:extLst>
          </p:cNvPr>
          <p:cNvSpPr>
            <a:spLocks noGrp="1"/>
          </p:cNvSpPr>
          <p:nvPr>
            <p:ph idx="1"/>
          </p:nvPr>
        </p:nvSpPr>
        <p:spPr>
          <a:xfrm>
            <a:off x="480060" y="1482471"/>
            <a:ext cx="7926521" cy="4050115"/>
          </a:xfrm>
        </p:spPr>
        <p:txBody>
          <a:bodyPr/>
          <a:lstStyle/>
          <a:p>
            <a:pPr marL="0" indent="0">
              <a:buNone/>
            </a:pPr>
            <a:r>
              <a:rPr lang="en-US" sz="2000"/>
              <a:t>“[U]nreasonable delay can constitute a violation [of the Open Records Act]. . . . An interpretation that condones unlimited delay would hamper the “free and open examination of public records.’”</a:t>
            </a:r>
          </a:p>
          <a:p>
            <a:pPr algn="just"/>
            <a:endParaRPr lang="en-US" sz="2000"/>
          </a:p>
          <a:p>
            <a:pPr marL="0" indent="0" algn="just">
              <a:buNone/>
            </a:pPr>
            <a:r>
              <a:rPr lang="en-US" sz="2000"/>
              <a:t>Factors courts review to determine if delay constitutes refusal:</a:t>
            </a:r>
          </a:p>
          <a:p>
            <a:pPr marL="461963" lvl="1" indent="-227013" algn="just">
              <a:buFont typeface="Arial" panose="020b0604020202020204" pitchFamily="34" charset="0"/>
              <a:buChar char="•"/>
            </a:pPr>
            <a:r>
              <a:rPr lang="en-US" sz="1800"/>
              <a:t>Promptness of acknowledgment and follow-up</a:t>
            </a:r>
          </a:p>
          <a:p>
            <a:pPr marL="461963" lvl="1" indent="-227013" algn="just">
              <a:buFont typeface="Arial" panose="020b0604020202020204" pitchFamily="34" charset="0"/>
              <a:buChar char="•"/>
            </a:pPr>
            <a:r>
              <a:rPr lang="en-US" sz="1800"/>
              <a:t>Whether the defendant assured the plaintiff of the defendant's intent to provide the requested records</a:t>
            </a:r>
          </a:p>
          <a:p>
            <a:pPr marL="461963" lvl="1" indent="-227013" algn="just">
              <a:buFont typeface="Arial" panose="020b0604020202020204" pitchFamily="34" charset="0"/>
              <a:buChar char="•"/>
            </a:pPr>
            <a:r>
              <a:rPr lang="en-US" sz="1800"/>
              <a:t>Explanation as to requested records weren't immediately available</a:t>
            </a:r>
          </a:p>
          <a:p>
            <a:pPr marL="461963" lvl="1" indent="-227013" algn="just">
              <a:buFont typeface="Arial" panose="020b0604020202020204" pitchFamily="34" charset="0"/>
              <a:buChar char="•"/>
            </a:pPr>
            <a:r>
              <a:rPr lang="en-US" sz="1800"/>
              <a:t>Rolling production</a:t>
            </a:r>
          </a:p>
          <a:p>
            <a:pPr marL="461963" lvl="1" indent="-227013" algn="just">
              <a:buFont typeface="Arial" panose="020b0604020202020204" pitchFamily="34" charset="0"/>
              <a:buChar char="•"/>
            </a:pPr>
            <a:r>
              <a:rPr lang="en-US" sz="1800"/>
              <a:t>Continued updates</a:t>
            </a:r>
          </a:p>
          <a:p>
            <a:pPr marL="461963" lvl="1" indent="-227013" algn="just">
              <a:buFont typeface="Arial" panose="020b0604020202020204" pitchFamily="34" charset="0"/>
              <a:buChar char="•"/>
            </a:pPr>
            <a:r>
              <a:rPr lang="en-US" sz="1800"/>
              <a:t>Anticipated production timeline provided by defendant</a:t>
            </a:r>
          </a:p>
          <a:p>
            <a:pPr marL="0" indent="0">
              <a:buNone/>
            </a:pPr>
            <a:r>
              <a:rPr lang="en-US" sz="2000" i="1"/>
              <a:t>Belin v. Reynolds</a:t>
            </a:r>
            <a:r>
              <a:rPr lang="en-US" sz="2000"/>
              <a:t>, 989 N.W.2d 166, 175 (Iowa 2023).</a:t>
            </a:r>
          </a:p>
        </p:txBody>
      </p:sp>
      <p:sp>
        <p:nvSpPr>
          <p:cNvPr id="3" name="Title 2">
            <a:extLst>
              <a:ext uri="{FF2B5EF4-FFF2-40B4-BE49-F238E27FC236}">
                <a16:creationId xmlns:a16="http://schemas.microsoft.com/office/drawing/2014/main" id="{D9331EFB-2FB4-7DAE-D67D-F3F4AE9568F9}"/>
              </a:ext>
            </a:extLst>
          </p:cNvPr>
          <p:cNvSpPr>
            <a:spLocks noGrp="1"/>
          </p:cNvSpPr>
          <p:nvPr>
            <p:ph type="title"/>
          </p:nvPr>
        </p:nvSpPr>
        <p:spPr>
          <a:xfrm>
            <a:off x="480060" y="476631"/>
            <a:ext cx="8447726" cy="1005840"/>
          </a:xfrm>
        </p:spPr>
        <p:txBody>
          <a:bodyPr/>
          <a:lstStyle/>
          <a:p>
            <a:r>
              <a:rPr lang="en-US"/>
              <a:t>Delay as a Violation</a:t>
            </a:r>
          </a:p>
        </p:txBody>
      </p:sp>
    </p:spTree>
    <p:extLst>
      <p:ext uri="{BB962C8B-B14F-4D97-AF65-F5344CB8AC3E}">
        <p14:creationId xmlns:p14="http://schemas.microsoft.com/office/powerpoint/2010/main" val="2858943158"/>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EFD3E8E-4A15-4CEE-BD62-BDF552351785}"/>
              </a:ext>
            </a:extLst>
          </p:cNvPr>
          <p:cNvSpPr>
            <a:spLocks noGrp="1"/>
          </p:cNvSpPr>
          <p:nvPr>
            <p:ph idx="1"/>
          </p:nvPr>
        </p:nvSpPr>
        <p:spPr>
          <a:xfrm>
            <a:off x="480060" y="1823581"/>
            <a:ext cx="8229600" cy="4050115"/>
          </a:xfrm>
        </p:spPr>
        <p:txBody>
          <a:bodyPr/>
          <a:lstStyle/>
          <a:p>
            <a:pPr marL="0" indent="0">
              <a:lnSpc>
                <a:spcPct val="107000"/>
              </a:lnSpc>
              <a:spcBef>
                <a:spcPct val="0"/>
              </a:spcBef>
              <a:buNone/>
            </a:pPr>
            <a:r>
              <a:rPr lang="en-US" sz="1800">
                <a:effectLst/>
                <a:latin typeface="Arial" panose="020b0604020202020204" pitchFamily="34" charset="0"/>
                <a:ea typeface="Calibri" panose="020f0502020204030204" pitchFamily="34" charset="0"/>
                <a:cs typeface="Arial" panose="020b0604020202020204" pitchFamily="34" charset="0"/>
              </a:rPr>
              <a:t>“There is no reason why a lawful custodian cannot communicate with a record requester. </a:t>
            </a:r>
            <a:r>
              <a:rPr lang="en-US" sz="1800" b="1">
                <a:effectLst/>
                <a:latin typeface="Arial" panose="020b0604020202020204" pitchFamily="34" charset="0"/>
                <a:ea typeface="Calibri" panose="020f0502020204030204" pitchFamily="34" charset="0"/>
                <a:cs typeface="Arial" panose="020b0604020202020204" pitchFamily="34" charset="0"/>
              </a:rPr>
              <a:t>Communication is essential to determine what specific records are requested</a:t>
            </a:r>
            <a:r>
              <a:rPr lang="en-US" sz="1800">
                <a:effectLst/>
                <a:latin typeface="Arial" panose="020b0604020202020204" pitchFamily="34" charset="0"/>
                <a:ea typeface="Calibri" panose="020f0502020204030204" pitchFamily="34" charset="0"/>
                <a:cs typeface="Arial" panose="020b0604020202020204" pitchFamily="34" charset="0"/>
              </a:rPr>
              <a:t>. Based upon the various complaints that have been filed with the IPIB, such communication can easily reduce disagreements over timeliness, review/redaction, and completeness of the record release fulfillment.</a:t>
            </a:r>
          </a:p>
          <a:p>
            <a:pPr marL="0" indent="0">
              <a:lnSpc>
                <a:spcPct val="107000"/>
              </a:lnSpc>
              <a:spcBef>
                <a:spcPct val="0"/>
              </a:spcBef>
              <a:buNone/>
            </a:pPr>
            <a:endParaRPr lang="en-US" sz="180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ct val="0"/>
              </a:spcBef>
              <a:buNone/>
            </a:pPr>
            <a:r>
              <a:rPr lang="en-US" sz="1800">
                <a:effectLst/>
                <a:latin typeface="Arial" panose="020b0604020202020204" pitchFamily="34" charset="0"/>
                <a:ea typeface="Calibri" panose="020f0502020204030204" pitchFamily="34" charset="0"/>
                <a:cs typeface="Arial" panose="020b0604020202020204" pitchFamily="34" charset="0"/>
              </a:rPr>
              <a:t>A prompt initial acknowledgement from the lawful custodian is the best way to initiate this communication. </a:t>
            </a:r>
            <a:r>
              <a:rPr lang="en-US" sz="1800" b="1">
                <a:effectLst/>
                <a:latin typeface="Arial" panose="020b0604020202020204" pitchFamily="34" charset="0"/>
                <a:ea typeface="Calibri" panose="020f0502020204030204" pitchFamily="34" charset="0"/>
                <a:cs typeface="Arial" panose="020b0604020202020204" pitchFamily="34" charset="0"/>
              </a:rPr>
              <a:t>Within the first few business days of receipt of the record request, the lawful custodian should contact the requester to acknowledge receipt of the request, provide information on possible fees, and provide a timeline for fulfillment of the record request</a:t>
            </a:r>
            <a:r>
              <a:rPr lang="en-US" sz="1800">
                <a:effectLst/>
                <a:latin typeface="Arial" panose="020b0604020202020204" pitchFamily="34" charset="0"/>
                <a:ea typeface="Calibri" panose="020f0502020204030204" pitchFamily="34" charset="0"/>
                <a:cs typeface="Arial" panose="020b0604020202020204" pitchFamily="34" charset="0"/>
              </a:rPr>
              <a:t>.”</a:t>
            </a:r>
          </a:p>
          <a:p>
            <a:pPr marL="0" indent="0">
              <a:buNone/>
            </a:pPr>
            <a:endParaRPr lang="en-US" sz="120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1800" b="1">
                <a:latin typeface="Arial" panose="020b0604020202020204" pitchFamily="34" charset="0"/>
                <a:ea typeface="Calibri" panose="020f0502020204030204" pitchFamily="34" charset="0"/>
                <a:cs typeface="Arial" panose="020b0604020202020204" pitchFamily="34" charset="0"/>
              </a:rPr>
              <a:t>Advisory Opinion 22AO:0004</a:t>
            </a:r>
            <a:endParaRPr lang="en-US" sz="1800" b="1">
              <a:latin typeface="Arial" panose="020b0604020202020204" pitchFamily="34" charset="0"/>
              <a:cs typeface="Arial" panose="020b0604020202020204" pitchFamily="34" charset="0"/>
            </a:endParaRPr>
          </a:p>
          <a:p>
            <a:endParaRPr lang="en-US"/>
          </a:p>
        </p:txBody>
      </p:sp>
      <p:sp>
        <p:nvSpPr>
          <p:cNvPr id="3" name="Title 2">
            <a:extLst>
              <a:ext uri="{FF2B5EF4-FFF2-40B4-BE49-F238E27FC236}">
                <a16:creationId xmlns:a16="http://schemas.microsoft.com/office/drawing/2014/main" id="{5694574B-13DF-48E0-AB2B-F322A795F2E3}"/>
              </a:ext>
            </a:extLst>
          </p:cNvPr>
          <p:cNvSpPr>
            <a:spLocks noGrp="1"/>
          </p:cNvSpPr>
          <p:nvPr>
            <p:ph type="title"/>
          </p:nvPr>
        </p:nvSpPr>
        <p:spPr>
          <a:xfrm>
            <a:off x="480060" y="628868"/>
            <a:ext cx="8447726" cy="1005840"/>
          </a:xfrm>
        </p:spPr>
        <p:txBody>
          <a:bodyPr/>
          <a:lstStyle/>
          <a:p>
            <a:r>
              <a:rPr lang="en-US" sz="3600">
                <a:effectLst/>
                <a:latin typeface="Arial" panose="020b0604020202020204" pitchFamily="34" charset="0"/>
                <a:ea typeface="Calibri" panose="020f0502020204030204" pitchFamily="34" charset="0"/>
                <a:cs typeface="Arial" panose="020b0604020202020204" pitchFamily="34" charset="0"/>
              </a:rPr>
              <a:t>Iowa Public Information Board</a:t>
            </a:r>
            <a:br>
              <a:rPr lang="en-US" sz="3600">
                <a:effectLst/>
                <a:latin typeface="Arial" panose="020b0604020202020204" pitchFamily="34" charset="0"/>
                <a:ea typeface="Calibri" panose="020f0502020204030204" pitchFamily="34" charset="0"/>
                <a:cs typeface="Arial" panose="020b0604020202020204" pitchFamily="34" charset="0"/>
              </a:rPr>
            </a:br>
            <a:r>
              <a:rPr lang="en-US" sz="3600">
                <a:effectLst/>
                <a:latin typeface="Arial" panose="020b0604020202020204" pitchFamily="34" charset="0"/>
                <a:ea typeface="Calibri" panose="020f0502020204030204" pitchFamily="34" charset="0"/>
                <a:cs typeface="Arial" panose="020b0604020202020204" pitchFamily="34" charset="0"/>
              </a:rPr>
              <a:t>Best Practices </a:t>
            </a:r>
            <a:endParaRPr lang="en-US" sz="3600"/>
          </a:p>
        </p:txBody>
      </p:sp>
    </p:spTree>
    <p:extLst>
      <p:ext uri="{BB962C8B-B14F-4D97-AF65-F5344CB8AC3E}">
        <p14:creationId xmlns:p14="http://schemas.microsoft.com/office/powerpoint/2010/main" val="1158515689"/>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C7313022-6A8F-BA34-B413-52E14B922436}"/>
              </a:ext>
            </a:extLst>
          </p:cNvPr>
          <p:cNvSpPr>
            <a:spLocks noGrp="1"/>
          </p:cNvSpPr>
          <p:nvPr>
            <p:ph idx="1"/>
          </p:nvPr>
        </p:nvSpPr>
        <p:spPr>
          <a:xfrm>
            <a:off x="480060" y="1403942"/>
            <a:ext cx="6429413" cy="4751052"/>
          </a:xfrm>
        </p:spPr>
        <p:txBody>
          <a:bodyPr/>
          <a:lstStyle/>
          <a:p>
            <a:pPr marL="0" indent="0">
              <a:buNone/>
            </a:pPr>
            <a:r>
              <a:rPr lang="en-US" sz="1800"/>
              <a:t>“All reasonable expenses of the examination and copying shall be paid by the person desiring to examine or copy. The lawful custodian may charge a reasonable fee for the services of the lawful custodian or the custodian's authorized designee in supervising the examination and copying of the records.” </a:t>
            </a:r>
            <a:r>
              <a:rPr lang="en-US" sz="1800" b="1"/>
              <a:t>Iowa Code Ann. § 22.3(2)</a:t>
            </a:r>
          </a:p>
          <a:p>
            <a:pPr lvl="1"/>
            <a:r>
              <a:rPr lang="en-US" sz="1800"/>
              <a:t>Actual costs must be directly attributable to production and copying. </a:t>
            </a:r>
          </a:p>
          <a:p>
            <a:pPr lvl="1"/>
            <a:r>
              <a:rPr lang="en-US" sz="1800"/>
              <a:t>Fees can include the time an attorney spends redacting or reviewing confidential information. </a:t>
            </a:r>
          </a:p>
          <a:p>
            <a:pPr lvl="1"/>
            <a:r>
              <a:rPr lang="en-US" sz="1800"/>
              <a:t>Bodies must establish reasonable rates for the examination of records, and communicate to requestors.</a:t>
            </a:r>
          </a:p>
          <a:p>
            <a:pPr lvl="1"/>
            <a:r>
              <a:rPr lang="en-US" sz="1800"/>
              <a:t>Under law cannot charge a fee for first 30 minutes</a:t>
            </a:r>
          </a:p>
          <a:p>
            <a:r>
              <a:rPr lang="en-US" sz="1800" i="1"/>
              <a:t>See</a:t>
            </a:r>
            <a:r>
              <a:rPr lang="en-US" sz="1800"/>
              <a:t> Advisory Opinion 23AO:0002 – Costs for Legal Services and 25AO:0001 – Fees charged by county attorneys as lawful custodians of public records</a:t>
            </a:r>
          </a:p>
          <a:p>
            <a:pPr lvl="1"/>
            <a:endParaRPr lang="en-US" sz="2000"/>
          </a:p>
        </p:txBody>
      </p:sp>
      <p:sp>
        <p:nvSpPr>
          <p:cNvPr id="3" name="Title 2">
            <a:extLst>
              <a:ext uri="{FF2B5EF4-FFF2-40B4-BE49-F238E27FC236}">
                <a16:creationId xmlns:a16="http://schemas.microsoft.com/office/drawing/2014/main" id="{E159F175-8EF9-4390-E667-CBF107BBFF70}"/>
              </a:ext>
            </a:extLst>
          </p:cNvPr>
          <p:cNvSpPr>
            <a:spLocks noGrp="1"/>
          </p:cNvSpPr>
          <p:nvPr>
            <p:ph type="title"/>
          </p:nvPr>
        </p:nvSpPr>
        <p:spPr>
          <a:xfrm>
            <a:off x="480060" y="446198"/>
            <a:ext cx="8447726" cy="1005840"/>
          </a:xfrm>
        </p:spPr>
        <p:txBody>
          <a:bodyPr/>
          <a:lstStyle/>
          <a:p>
            <a:r>
              <a:rPr lang="en-US"/>
              <a:t>Fees</a:t>
            </a:r>
          </a:p>
        </p:txBody>
      </p:sp>
      <p:pic>
        <p:nvPicPr>
          <p:cNvPr id="4" name="Picture 3">
            <a:extLst>
              <a:ext uri="{FF2B5EF4-FFF2-40B4-BE49-F238E27FC236}">
                <a16:creationId xmlns:a16="http://schemas.microsoft.com/office/drawing/2014/main" id="{75796BC6-C53A-F07A-6467-A937BABE0152}"/>
              </a:ext>
            </a:extLst>
          </p:cNvPr>
          <p:cNvPicPr>
            <a:picLocks noChangeAspect="1"/>
          </p:cNvPicPr>
          <p:nvPr/>
        </p:nvPicPr>
        <p:blipFill>
          <a:blip r:embed="rId3"/>
          <a:stretch>
            <a:fillRect/>
          </a:stretch>
        </p:blipFill>
        <p:spPr>
          <a:xfrm>
            <a:off x="6651062" y="2848976"/>
            <a:ext cx="2012878" cy="2012878"/>
          </a:xfrm>
          <a:prstGeom prst="rect">
            <a:avLst/>
          </a:prstGeom>
        </p:spPr>
      </p:pic>
    </p:spTree>
    <p:extLst>
      <p:ext uri="{BB962C8B-B14F-4D97-AF65-F5344CB8AC3E}">
        <p14:creationId xmlns:p14="http://schemas.microsoft.com/office/powerpoint/2010/main" val="3628657724"/>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FDA90409-4259-41D9-92D6-C126DE444C3E}"/>
              </a:ext>
            </a:extLst>
          </p:cNvPr>
          <p:cNvSpPr>
            <a:spLocks noGrp="1"/>
          </p:cNvSpPr>
          <p:nvPr>
            <p:ph idx="1"/>
          </p:nvPr>
        </p:nvSpPr>
        <p:spPr>
          <a:xfrm>
            <a:off x="480060" y="1604861"/>
            <a:ext cx="8229600" cy="4050115"/>
          </a:xfrm>
        </p:spPr>
        <p:txBody>
          <a:bodyPr/>
          <a:lstStyle/>
          <a:p>
            <a:pPr marL="0" indent="0">
              <a:buNone/>
            </a:pPr>
            <a:r>
              <a:rPr lang="en-US" sz="2000"/>
              <a:t>Iowa Code Section 22.7 lists more than 70 categories of confidential records.</a:t>
            </a:r>
            <a:br>
              <a:rPr lang="en-US" sz="2000"/>
            </a:br>
            <a:endParaRPr lang="en-US" sz="2000"/>
          </a:p>
          <a:p>
            <a:pPr marL="0" indent="0">
              <a:buNone/>
            </a:pPr>
            <a:r>
              <a:rPr lang="en-US" sz="2000"/>
              <a:t>The lawful custodian may choose to release records that are otherwise confidential under Chapter 22.</a:t>
            </a:r>
          </a:p>
          <a:p>
            <a:endParaRPr lang="en-US"/>
          </a:p>
        </p:txBody>
      </p:sp>
      <p:sp>
        <p:nvSpPr>
          <p:cNvPr id="3" name="Title 2">
            <a:extLst>
              <a:ext uri="{FF2B5EF4-FFF2-40B4-BE49-F238E27FC236}">
                <a16:creationId xmlns:a16="http://schemas.microsoft.com/office/drawing/2014/main" id="{505766F0-FC8C-4457-B2F7-E1E88E936019}"/>
              </a:ext>
            </a:extLst>
          </p:cNvPr>
          <p:cNvSpPr>
            <a:spLocks noGrp="1"/>
          </p:cNvSpPr>
          <p:nvPr>
            <p:ph type="title"/>
          </p:nvPr>
        </p:nvSpPr>
        <p:spPr>
          <a:xfrm>
            <a:off x="480060" y="500698"/>
            <a:ext cx="8447726" cy="1005840"/>
          </a:xfrm>
        </p:spPr>
        <p:txBody>
          <a:bodyPr/>
          <a:lstStyle/>
          <a:p>
            <a:r>
              <a:rPr lang="en-US">
                <a:effectLst/>
                <a:latin typeface="Arial" panose="020b0604020202020204" pitchFamily="34" charset="0"/>
                <a:ea typeface="Calibri" panose="020f0502020204030204" pitchFamily="34" charset="0"/>
                <a:cs typeface="Arial" panose="020b0604020202020204" pitchFamily="34" charset="0"/>
              </a:rPr>
              <a:t>Confidential Records</a:t>
            </a:r>
            <a:endParaRPr lang="en-US"/>
          </a:p>
        </p:txBody>
      </p:sp>
      <p:pic>
        <p:nvPicPr>
          <p:cNvPr id="4" name="Picture 3">
            <a:extLst>
              <a:ext uri="{FF2B5EF4-FFF2-40B4-BE49-F238E27FC236}">
                <a16:creationId xmlns:a16="http://schemas.microsoft.com/office/drawing/2014/main" id="{11B7B7B6-1DE6-4E63-B7C2-049B47F7219E}"/>
              </a:ext>
            </a:extLst>
          </p:cNvPr>
          <p:cNvPicPr/>
          <p:nvPr/>
        </p:nvPicPr>
        <p:blipFill>
          <a:blip r:embed="rId3">
            <a:extLst>
              <a:ext uri="{28A0092B-C50C-407E-A947-70E740481C1C}">
                <a14:useLocalDpi xmlns:a14="http://schemas.microsoft.com/office/drawing/2010/main" val="0"/>
              </a:ext>
            </a:extLst>
          </a:blip>
          <a:stretch>
            <a:fillRect/>
          </a:stretch>
        </p:blipFill>
        <p:spPr bwMode="auto">
          <a:xfrm rot="21326788">
            <a:off x="2740319" y="3874376"/>
            <a:ext cx="3298906" cy="1467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3328102"/>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E41D1F49-A78D-40FB-8DA0-6DDE9B12CA91}"/>
              </a:ext>
            </a:extLst>
          </p:cNvPr>
          <p:cNvGraphicFramePr>
            <a:graphicFrameLocks noGrp="1"/>
          </p:cNvGraphicFramePr>
          <p:nvPr>
            <p:ph idx="1"/>
            <p:extLst>
              <p:ext uri="{D42A27DB-BD31-4B8C-83A1-F6EECF244321}">
                <p14:modId xmlns:p14="http://schemas.microsoft.com/office/powerpoint/2010/main" val="1110029146"/>
              </p:ext>
            </p:extLst>
          </p:nvPr>
        </p:nvGraphicFramePr>
        <p:xfrm>
          <a:off x="479425" y="1551297"/>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0DA6943B-E50D-47DE-9BE8-B658B64288F1}"/>
              </a:ext>
            </a:extLst>
          </p:cNvPr>
          <p:cNvSpPr>
            <a:spLocks noGrp="1"/>
          </p:cNvSpPr>
          <p:nvPr>
            <p:ph type="title"/>
          </p:nvPr>
        </p:nvSpPr>
        <p:spPr>
          <a:xfrm>
            <a:off x="479425" y="545457"/>
            <a:ext cx="8447726" cy="1005840"/>
          </a:xfrm>
        </p:spPr>
        <p:txBody>
          <a:bodyPr/>
          <a:lstStyle/>
          <a:p>
            <a:r>
              <a:rPr lang="en-US">
                <a:effectLst/>
                <a:latin typeface="Arial" panose="020b0604020202020204" pitchFamily="34" charset="0"/>
                <a:ea typeface="Calibri" panose="020f0502020204030204" pitchFamily="34" charset="0"/>
                <a:cs typeface="Arial" panose="020b0604020202020204" pitchFamily="34" charset="0"/>
              </a:rPr>
              <a:t>Confidential Records – Examples</a:t>
            </a:r>
            <a:endParaRPr lang="en-US"/>
          </a:p>
        </p:txBody>
      </p:sp>
    </p:spTree>
    <p:extLst>
      <p:ext uri="{BB962C8B-B14F-4D97-AF65-F5344CB8AC3E}">
        <p14:creationId xmlns:p14="http://schemas.microsoft.com/office/powerpoint/2010/main" val="1647964814"/>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FDA90409-4259-41D9-92D6-C126DE444C3E}"/>
              </a:ext>
            </a:extLst>
          </p:cNvPr>
          <p:cNvSpPr>
            <a:spLocks noGrp="1"/>
          </p:cNvSpPr>
          <p:nvPr>
            <p:ph idx="1"/>
          </p:nvPr>
        </p:nvSpPr>
        <p:spPr>
          <a:xfrm>
            <a:off x="480060" y="1990013"/>
            <a:ext cx="8229600" cy="4050115"/>
          </a:xfrm>
        </p:spPr>
        <p:txBody>
          <a:bodyPr/>
          <a:lstStyle/>
          <a:p>
            <a:pPr marL="0" indent="0">
              <a:buNone/>
            </a:pPr>
            <a:r>
              <a:rPr lang="en-US" sz="2000"/>
              <a:t>Police records are not guaranteed confidentiality but will qualify for the privilege of confidentiality using a balancing test. </a:t>
            </a:r>
          </a:p>
          <a:p>
            <a:endParaRPr lang="en-US" sz="800"/>
          </a:p>
          <a:p>
            <a:pPr marL="0" indent="0">
              <a:buNone/>
            </a:pPr>
            <a:r>
              <a:rPr lang="en-US" sz="2000"/>
              <a:t>Determining whether reports are confidential involves a 3-part test, weighing (1) whether a public officer is being examined, (2) whether communication was made in official confidence, and (3) whether the public interest would suffer by disclosure. </a:t>
            </a:r>
            <a:r>
              <a:rPr lang="en-US" sz="2000" i="1"/>
              <a:t>Mitchell v. City of Cedar Rapids</a:t>
            </a:r>
            <a:r>
              <a:rPr lang="en-US" sz="2000"/>
              <a:t>, 926N.W.2d 222, 232-33 (Iowa 2019). </a:t>
            </a:r>
          </a:p>
          <a:p>
            <a:pPr marL="461963" lvl="1" indent="-227013">
              <a:buFont typeface="Arial" panose="020b0604020202020204" pitchFamily="34" charset="0"/>
              <a:buChar char="•"/>
            </a:pPr>
            <a:r>
              <a:rPr lang="en-US" sz="1800"/>
              <a:t>Confidential information may be partially redacted</a:t>
            </a:r>
          </a:p>
          <a:p>
            <a:pPr marL="461963" lvl="1" indent="-227013">
              <a:buFont typeface="Arial" panose="020b0604020202020204" pitchFamily="34" charset="0"/>
              <a:buChar char="•"/>
            </a:pPr>
            <a:r>
              <a:rPr lang="en-US" sz="1800"/>
              <a:t>Bodycam video footage is also subject to this test, may redact bodycam footage for confidentiality purposes. </a:t>
            </a:r>
            <a:br>
              <a:rPr lang="en-US" sz="1800"/>
            </a:br>
            <a:r>
              <a:rPr lang="en-US" sz="1800" i="1"/>
              <a:t>See </a:t>
            </a:r>
            <a:r>
              <a:rPr lang="en-US" sz="1800"/>
              <a:t>IPIB</a:t>
            </a:r>
            <a:r>
              <a:rPr lang="en-US" sz="1800" i="1"/>
              <a:t> </a:t>
            </a:r>
            <a:r>
              <a:rPr lang="en-US" sz="1800"/>
              <a:t>Advisory Opinion 24AO:0014; see also IPIB Advisory Opinion 23AO:0003 (discussing confidentiality of peace officer files) </a:t>
            </a:r>
          </a:p>
          <a:p>
            <a:pPr lvl="1"/>
            <a:endParaRPr lang="en-US" sz="2000"/>
          </a:p>
        </p:txBody>
      </p:sp>
      <p:sp>
        <p:nvSpPr>
          <p:cNvPr id="3" name="Title 2">
            <a:extLst>
              <a:ext uri="{FF2B5EF4-FFF2-40B4-BE49-F238E27FC236}">
                <a16:creationId xmlns:a16="http://schemas.microsoft.com/office/drawing/2014/main" id="{505766F0-FC8C-4457-B2F7-E1E88E936019}"/>
              </a:ext>
            </a:extLst>
          </p:cNvPr>
          <p:cNvSpPr>
            <a:spLocks noGrp="1"/>
          </p:cNvSpPr>
          <p:nvPr>
            <p:ph type="title"/>
          </p:nvPr>
        </p:nvSpPr>
        <p:spPr>
          <a:xfrm>
            <a:off x="480060" y="718702"/>
            <a:ext cx="8447726" cy="1005840"/>
          </a:xfrm>
        </p:spPr>
        <p:txBody>
          <a:bodyPr/>
          <a:lstStyle/>
          <a:p>
            <a:r>
              <a:rPr lang="en-US">
                <a:effectLst/>
                <a:latin typeface="Arial" panose="020b0604020202020204" pitchFamily="34" charset="0"/>
                <a:ea typeface="Calibri" panose="020f0502020204030204" pitchFamily="34" charset="0"/>
                <a:cs typeface="Arial" panose="020b0604020202020204" pitchFamily="34" charset="0"/>
              </a:rPr>
              <a:t>Considerations for Confidential Records</a:t>
            </a:r>
            <a:endParaRPr lang="en-US"/>
          </a:p>
        </p:txBody>
      </p:sp>
    </p:spTree>
    <p:extLst>
      <p:ext uri="{BB962C8B-B14F-4D97-AF65-F5344CB8AC3E}">
        <p14:creationId xmlns:p14="http://schemas.microsoft.com/office/powerpoint/2010/main" val="3825893327"/>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6" name="Content Placeholder 5">
            <a:extLst>
              <a:ext uri="{FF2B5EF4-FFF2-40B4-BE49-F238E27FC236}">
                <a16:creationId xmlns:a16="http://schemas.microsoft.com/office/drawing/2014/main" id="{C226B8C5-D042-47DD-9CF6-89DC66F3B36E}"/>
              </a:ext>
            </a:extLst>
          </p:cNvPr>
          <p:cNvGraphicFramePr>
            <a:graphicFrameLocks noGrp="1"/>
          </p:cNvGraphicFramePr>
          <p:nvPr>
            <p:ph idx="1"/>
            <p:extLst>
              <p:ext uri="{D42A27DB-BD31-4B8C-83A1-F6EECF244321}">
                <p14:modId xmlns:p14="http://schemas.microsoft.com/office/powerpoint/2010/main" val="2107449609"/>
              </p:ext>
            </p:extLst>
          </p:nvPr>
        </p:nvGraphicFramePr>
        <p:xfrm>
          <a:off x="479425" y="1803064"/>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6607DDDF-5F1A-475E-A74D-C10CFDF06075}"/>
              </a:ext>
            </a:extLst>
          </p:cNvPr>
          <p:cNvSpPr>
            <a:spLocks noGrp="1"/>
          </p:cNvSpPr>
          <p:nvPr>
            <p:ph type="title"/>
          </p:nvPr>
        </p:nvSpPr>
        <p:spPr>
          <a:xfrm>
            <a:off x="479425" y="659667"/>
            <a:ext cx="8447726" cy="1005840"/>
          </a:xfrm>
        </p:spPr>
        <p:txBody>
          <a:bodyPr/>
          <a:lstStyle/>
          <a:p>
            <a:r>
              <a:rPr lang="en-US" sz="4000">
                <a:effectLst/>
                <a:latin typeface="Arial" panose="020b0604020202020204" pitchFamily="34" charset="0"/>
                <a:ea typeface="Calibri" panose="020f0502020204030204" pitchFamily="34" charset="0"/>
                <a:cs typeface="Arial" panose="020b0604020202020204" pitchFamily="34" charset="0"/>
              </a:rPr>
              <a:t>Considerations in Responding to Open Records Requests</a:t>
            </a:r>
            <a:endParaRPr lang="en-US"/>
          </a:p>
        </p:txBody>
      </p:sp>
    </p:spTree>
    <p:extLst>
      <p:ext uri="{BB962C8B-B14F-4D97-AF65-F5344CB8AC3E}">
        <p14:creationId xmlns:p14="http://schemas.microsoft.com/office/powerpoint/2010/main" val="264655519"/>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1ABB526D-2811-4BEA-9FE2-730B3E404892}"/>
              </a:ext>
            </a:extLst>
          </p:cNvPr>
          <p:cNvGraphicFramePr>
            <a:graphicFrameLocks noGrp="1"/>
          </p:cNvGraphicFramePr>
          <p:nvPr>
            <p:ph idx="1"/>
            <p:extLst>
              <p:ext uri="{D42A27DB-BD31-4B8C-83A1-F6EECF244321}">
                <p14:modId xmlns:p14="http://schemas.microsoft.com/office/powerpoint/2010/main" val="3845636071"/>
              </p:ext>
            </p:extLst>
          </p:nvPr>
        </p:nvGraphicFramePr>
        <p:xfrm>
          <a:off x="539595" y="1721792"/>
          <a:ext cx="8064807"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5EEC3DDF-8B56-4C7A-9410-3A27B0C8CC48}"/>
              </a:ext>
            </a:extLst>
          </p:cNvPr>
          <p:cNvSpPr>
            <a:spLocks noGrp="1"/>
          </p:cNvSpPr>
          <p:nvPr>
            <p:ph type="title"/>
          </p:nvPr>
        </p:nvSpPr>
        <p:spPr>
          <a:xfrm>
            <a:off x="440096" y="686385"/>
            <a:ext cx="8447726" cy="1005840"/>
          </a:xfrm>
        </p:spPr>
        <p:txBody>
          <a:bodyPr/>
          <a:lstStyle/>
          <a:p>
            <a:r>
              <a:rPr lang="en-US"/>
              <a:t>Iowa Code section 21.2(1) — “Governmental Body”</a:t>
            </a:r>
          </a:p>
        </p:txBody>
      </p:sp>
      <p:sp>
        <p:nvSpPr>
          <p:cNvPr id="2" name="TextBox 1">
            <a:extLst>
              <a:ext uri="{FF2B5EF4-FFF2-40B4-BE49-F238E27FC236}">
                <a16:creationId xmlns:a16="http://schemas.microsoft.com/office/drawing/2014/main" id="{D8C79F2B-6CB1-9A5D-0FAA-DED6AA975630}"/>
              </a:ext>
            </a:extLst>
          </p:cNvPr>
          <p:cNvSpPr txBox="1"/>
          <p:nvPr/>
        </p:nvSpPr>
        <p:spPr>
          <a:xfrm>
            <a:off x="2916820" y="5771505"/>
            <a:ext cx="3310359" cy="400110"/>
          </a:xfrm>
          <a:prstGeom prst="rect">
            <a:avLst/>
          </a:prstGeom>
          <a:solidFill>
            <a:srgbClr val="E8D19D"/>
          </a:solidFill>
          <a:ln w="9525">
            <a:solidFill>
              <a:schemeClr val="tx1"/>
            </a:solidFill>
          </a:ln>
        </p:spPr>
        <p:txBody>
          <a:bodyPr wrap="square" rtlCol="0" anchor="ctr">
            <a:spAutoFit/>
          </a:bodyPr>
          <a:lstStyle/>
          <a:p>
            <a:pPr algn="ctr"/>
            <a:r>
              <a:rPr lang="en-US" sz="2000">
                <a:latin typeface="Arial" panose="020b0604020202020204" pitchFamily="34" charset="0"/>
                <a:cs typeface="Arial" panose="020b0604020202020204" pitchFamily="34" charset="0"/>
              </a:rPr>
              <a:t>Among several others</a:t>
            </a:r>
            <a:endParaRPr lang="en-US" sz="2000"/>
          </a:p>
        </p:txBody>
      </p:sp>
    </p:spTree>
    <p:extLst>
      <p:ext uri="{BB962C8B-B14F-4D97-AF65-F5344CB8AC3E}">
        <p14:creationId xmlns:p14="http://schemas.microsoft.com/office/powerpoint/2010/main" val="2028260863"/>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55D9496-CCAD-4595-A704-F90A65BD60EA}"/>
              </a:ext>
            </a:extLst>
          </p:cNvPr>
          <p:cNvSpPr>
            <a:spLocks noGrp="1"/>
          </p:cNvSpPr>
          <p:nvPr>
            <p:ph idx="1"/>
          </p:nvPr>
        </p:nvSpPr>
        <p:spPr>
          <a:xfrm>
            <a:off x="480060" y="1824361"/>
            <a:ext cx="8132998" cy="4050115"/>
          </a:xfrm>
        </p:spPr>
        <p:txBody>
          <a:bodyPr/>
          <a:lstStyle/>
          <a:p>
            <a:pPr marL="0" indent="0">
              <a:lnSpc>
                <a:spcPct val="107000"/>
              </a:lnSpc>
              <a:spcBef>
                <a:spcPct val="0"/>
              </a:spcBef>
              <a:buNone/>
            </a:pPr>
            <a:r>
              <a:rPr lang="en-US" sz="2000">
                <a:effectLst/>
                <a:latin typeface="Arial" panose="020b0604020202020204" pitchFamily="34" charset="0"/>
                <a:ea typeface="Calibri" panose="020f0502020204030204" pitchFamily="34" charset="0"/>
                <a:cs typeface="Arial" panose="020b0604020202020204" pitchFamily="34" charset="0"/>
              </a:rPr>
              <a:t>Can the records be produced in 30 minutes or less?</a:t>
            </a:r>
          </a:p>
          <a:p>
            <a:pPr marL="461963" indent="-227013">
              <a:lnSpc>
                <a:spcPct val="107000"/>
              </a:lnSpc>
              <a:spcBef>
                <a:spcPct val="0"/>
              </a:spcBef>
            </a:pPr>
            <a:r>
              <a:rPr lang="en-US" sz="2000">
                <a:effectLst/>
                <a:latin typeface="Arial" panose="020b0604020202020204" pitchFamily="34" charset="0"/>
                <a:ea typeface="Calibri" panose="020f0502020204030204" pitchFamily="34" charset="0"/>
                <a:cs typeface="Arial" panose="020b0604020202020204" pitchFamily="34" charset="0"/>
              </a:rPr>
              <a:t>Do the records require redaction or legal review for potentially confidential/protected information?</a:t>
            </a:r>
          </a:p>
          <a:p>
            <a:pPr marL="1031875" lvl="1" indent="-284163">
              <a:lnSpc>
                <a:spcPct val="107000"/>
              </a:lnSpc>
              <a:spcBef>
                <a:spcPct val="0"/>
              </a:spcBef>
            </a:pPr>
            <a:r>
              <a:rPr lang="en-US" sz="2000">
                <a:effectLst/>
                <a:latin typeface="Arial" panose="020b0604020202020204" pitchFamily="34" charset="0"/>
                <a:ea typeface="Calibri" panose="020f0502020204030204" pitchFamily="34" charset="0"/>
                <a:cs typeface="Arial" panose="020b0604020202020204" pitchFamily="34" charset="0"/>
              </a:rPr>
              <a:t>What is the amount of reasonable expenses to complete necessary review/redaction?</a:t>
            </a:r>
          </a:p>
          <a:p>
            <a:pPr marL="461963" indent="-227013">
              <a:lnSpc>
                <a:spcPct val="107000"/>
              </a:lnSpc>
              <a:spcBef>
                <a:spcPct val="0"/>
              </a:spcBef>
            </a:pPr>
            <a:r>
              <a:rPr lang="en-US" sz="2000">
                <a:effectLst/>
                <a:latin typeface="Arial" panose="020b0604020202020204" pitchFamily="34" charset="0"/>
                <a:ea typeface="Calibri" panose="020f0502020204030204" pitchFamily="34" charset="0"/>
                <a:cs typeface="Arial" panose="020b0604020202020204" pitchFamily="34" charset="0"/>
              </a:rPr>
              <a:t>If requiring more than 30 minutes to produce, what is the amount of reasonable expenses for document production time?</a:t>
            </a:r>
          </a:p>
          <a:p>
            <a:pPr marL="1028700" lvl="1" indent="-285750">
              <a:lnSpc>
                <a:spcPct val="107000"/>
              </a:lnSpc>
              <a:spcBef>
                <a:spcPct val="0"/>
              </a:spcBef>
              <a:spcAft>
                <a:spcPts val="800"/>
              </a:spcAft>
            </a:pPr>
            <a:endParaRPr lang="en-US" sz="200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ct val="0"/>
              </a:spcBef>
              <a:buNone/>
            </a:pPr>
            <a:r>
              <a:rPr lang="en-US" sz="2000">
                <a:effectLst/>
                <a:latin typeface="Arial" panose="020b0604020202020204" pitchFamily="34" charset="0"/>
                <a:ea typeface="Calibri" panose="020f0502020204030204" pitchFamily="34" charset="0"/>
                <a:cs typeface="Arial" panose="020b0604020202020204" pitchFamily="34" charset="0"/>
              </a:rPr>
              <a:t>If they are not confidential under the law, they must be produced.</a:t>
            </a:r>
          </a:p>
          <a:p>
            <a:pPr marL="511175" lvl="1" indent="-227013">
              <a:lnSpc>
                <a:spcPct val="107000"/>
              </a:lnSpc>
              <a:spcBef>
                <a:spcPct val="0"/>
              </a:spcBef>
              <a:buFont typeface="Arial" panose="020b0604020202020204" pitchFamily="34" charset="0"/>
              <a:buChar char="•"/>
            </a:pPr>
            <a:r>
              <a:rPr lang="en-US" sz="2000">
                <a:effectLst/>
                <a:latin typeface="Arial" panose="020b0604020202020204" pitchFamily="34" charset="0"/>
                <a:ea typeface="Calibri" panose="020f0502020204030204" pitchFamily="34" charset="0"/>
                <a:cs typeface="Arial" panose="020b0604020202020204" pitchFamily="34" charset="0"/>
              </a:rPr>
              <a:t>Production can be subject to payment of fees by the requester.</a:t>
            </a:r>
            <a:br>
              <a:rPr lang="en-US" sz="2000">
                <a:effectLst/>
                <a:latin typeface="Arial" panose="020b0604020202020204" pitchFamily="34" charset="0"/>
                <a:ea typeface="Calibri" panose="020f0502020204030204" pitchFamily="34" charset="0"/>
                <a:cs typeface="Arial" panose="020b0604020202020204" pitchFamily="34" charset="0"/>
              </a:rPr>
            </a:br>
            <a:r>
              <a:rPr lang="en-US" sz="200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Bef>
                <a:spcPct val="0"/>
              </a:spcBef>
              <a:buNone/>
            </a:pPr>
            <a:r>
              <a:rPr lang="en-US" sz="2000">
                <a:effectLst/>
                <a:latin typeface="Arial" panose="020b0604020202020204" pitchFamily="34" charset="0"/>
                <a:ea typeface="Calibri" panose="020f0502020204030204" pitchFamily="34" charset="0"/>
                <a:cs typeface="Arial" panose="020b0604020202020204" pitchFamily="34" charset="0"/>
              </a:rPr>
              <a:t>When in doubt, produce the records.</a:t>
            </a:r>
          </a:p>
          <a:p>
            <a:endParaRPr lang="en-US"/>
          </a:p>
        </p:txBody>
      </p:sp>
      <p:sp>
        <p:nvSpPr>
          <p:cNvPr id="3" name="Title 2">
            <a:extLst>
              <a:ext uri="{FF2B5EF4-FFF2-40B4-BE49-F238E27FC236}">
                <a16:creationId xmlns:a16="http://schemas.microsoft.com/office/drawing/2014/main" id="{16C11DBF-9709-4FAE-8DD7-397EBAA73334}"/>
              </a:ext>
            </a:extLst>
          </p:cNvPr>
          <p:cNvSpPr>
            <a:spLocks noGrp="1"/>
          </p:cNvSpPr>
          <p:nvPr>
            <p:ph type="title"/>
          </p:nvPr>
        </p:nvSpPr>
        <p:spPr>
          <a:xfrm>
            <a:off x="480060" y="600673"/>
            <a:ext cx="8447726" cy="1005840"/>
          </a:xfrm>
        </p:spPr>
        <p:txBody>
          <a:bodyPr/>
          <a:lstStyle/>
          <a:p>
            <a:r>
              <a:rPr lang="en-US" sz="3600">
                <a:effectLst/>
                <a:latin typeface="Arial" panose="020b0604020202020204" pitchFamily="34" charset="0"/>
                <a:ea typeface="Calibri" panose="020f0502020204030204" pitchFamily="34" charset="0"/>
                <a:cs typeface="Arial" panose="020b0604020202020204" pitchFamily="34" charset="0"/>
              </a:rPr>
              <a:t>Considerations in Responding to </a:t>
            </a:r>
            <a:br>
              <a:rPr lang="en-US" sz="3600">
                <a:effectLst/>
                <a:latin typeface="Arial" panose="020b0604020202020204" pitchFamily="34" charset="0"/>
                <a:ea typeface="Calibri" panose="020f0502020204030204" pitchFamily="34" charset="0"/>
                <a:cs typeface="Arial" panose="020b0604020202020204" pitchFamily="34" charset="0"/>
              </a:rPr>
            </a:br>
            <a:r>
              <a:rPr lang="en-US" sz="3600">
                <a:effectLst/>
                <a:latin typeface="Arial" panose="020b0604020202020204" pitchFamily="34" charset="0"/>
                <a:ea typeface="Calibri" panose="020f0502020204030204" pitchFamily="34" charset="0"/>
                <a:cs typeface="Arial" panose="020b0604020202020204" pitchFamily="34" charset="0"/>
              </a:rPr>
              <a:t>Open Records Requests </a:t>
            </a:r>
            <a:endParaRPr lang="en-US" sz="3600"/>
          </a:p>
        </p:txBody>
      </p:sp>
    </p:spTree>
    <p:extLst>
      <p:ext uri="{BB962C8B-B14F-4D97-AF65-F5344CB8AC3E}">
        <p14:creationId xmlns:p14="http://schemas.microsoft.com/office/powerpoint/2010/main" val="826664117"/>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D11D5A7-06A5-A3BE-E556-A5B3DAD6EA6E}"/>
              </a:ext>
            </a:extLst>
          </p:cNvPr>
          <p:cNvSpPr>
            <a:spLocks noGrp="1"/>
          </p:cNvSpPr>
          <p:nvPr>
            <p:ph idx="1"/>
          </p:nvPr>
        </p:nvSpPr>
        <p:spPr>
          <a:xfrm>
            <a:off x="480060" y="1557352"/>
            <a:ext cx="8229600" cy="4050115"/>
          </a:xfrm>
        </p:spPr>
        <p:txBody>
          <a:bodyPr/>
          <a:lstStyle/>
          <a:p>
            <a:pPr marL="0" indent="0">
              <a:buNone/>
            </a:pPr>
            <a:r>
              <a:rPr lang="en-US" sz="2000"/>
              <a:t>When a government body reaches a final settlement after a legal dispute, the government body shall prepare a summary of the resolution indicating the parties, nature of dispute, and terms of the settlement including payments made and any actions to be taken by the government body.  </a:t>
            </a:r>
          </a:p>
          <a:p>
            <a:endParaRPr lang="en-US" sz="2000"/>
          </a:p>
          <a:p>
            <a:pPr marL="0" indent="0">
              <a:buNone/>
            </a:pPr>
            <a:r>
              <a:rPr lang="en-US" sz="2000"/>
              <a:t>The settlement agreement and summary are public records. </a:t>
            </a:r>
          </a:p>
          <a:p>
            <a:pPr marL="0" indent="0">
              <a:buNone/>
            </a:pPr>
            <a:endParaRPr lang="en-US" sz="2000" i="1"/>
          </a:p>
          <a:p>
            <a:pPr marL="0" indent="0">
              <a:buNone/>
            </a:pPr>
            <a:r>
              <a:rPr lang="en-US" sz="2000" i="1"/>
              <a:t>See Des Moines Independent Community Sch. Dist. Public Records v. Des Moines Register &amp; Tribune</a:t>
            </a:r>
            <a:r>
              <a:rPr lang="en-US" sz="2000"/>
              <a:t>, 487 N.W.2d 666 (Iowa 1992) (holding school district settlement with staff member subject to disclosure when public funds were being paid to settle a dispute). </a:t>
            </a:r>
            <a:endParaRPr lang="en-US" sz="2000" i="1"/>
          </a:p>
        </p:txBody>
      </p:sp>
      <p:sp>
        <p:nvSpPr>
          <p:cNvPr id="3" name="Title 2">
            <a:extLst>
              <a:ext uri="{FF2B5EF4-FFF2-40B4-BE49-F238E27FC236}">
                <a16:creationId xmlns:a16="http://schemas.microsoft.com/office/drawing/2014/main" id="{5D6D61FC-1C0F-A63B-BE61-13846A26CFD2}"/>
              </a:ext>
            </a:extLst>
          </p:cNvPr>
          <p:cNvSpPr>
            <a:spLocks noGrp="1"/>
          </p:cNvSpPr>
          <p:nvPr>
            <p:ph type="title"/>
          </p:nvPr>
        </p:nvSpPr>
        <p:spPr>
          <a:xfrm>
            <a:off x="480060" y="551512"/>
            <a:ext cx="8447726" cy="1005840"/>
          </a:xfrm>
        </p:spPr>
        <p:txBody>
          <a:bodyPr/>
          <a:lstStyle/>
          <a:p>
            <a:r>
              <a:rPr lang="en-US"/>
              <a:t>Settlement Records – 22.13</a:t>
            </a:r>
          </a:p>
        </p:txBody>
      </p:sp>
    </p:spTree>
    <p:extLst>
      <p:ext uri="{BB962C8B-B14F-4D97-AF65-F5344CB8AC3E}">
        <p14:creationId xmlns:p14="http://schemas.microsoft.com/office/powerpoint/2010/main" val="4143765588"/>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C507E3E7-6A60-28AB-B3E2-FEBB23EF259A}"/>
              </a:ext>
            </a:extLst>
          </p:cNvPr>
          <p:cNvSpPr>
            <a:spLocks noGrp="1"/>
          </p:cNvSpPr>
          <p:nvPr>
            <p:ph idx="1"/>
          </p:nvPr>
        </p:nvSpPr>
        <p:spPr>
          <a:xfrm>
            <a:off x="480060" y="1551297"/>
            <a:ext cx="8229600" cy="4050115"/>
          </a:xfrm>
        </p:spPr>
        <p:txBody>
          <a:bodyPr/>
          <a:lstStyle/>
          <a:p>
            <a:pPr marL="0" indent="0">
              <a:buNone/>
            </a:pPr>
            <a:r>
              <a:rPr lang="en-US" sz="2000"/>
              <a:t>Iowa public records law allows the release of confidential information when: </a:t>
            </a:r>
          </a:p>
          <a:p>
            <a:pPr marL="461963" lvl="1" indent="-227013">
              <a:buFont typeface="Arial" panose="020b0604020202020204" pitchFamily="34" charset="0"/>
              <a:buChar char="•"/>
            </a:pPr>
            <a:r>
              <a:rPr lang="en-US" sz="2000"/>
              <a:t>Ordered by a court, </a:t>
            </a:r>
          </a:p>
          <a:p>
            <a:pPr marL="461963" lvl="1" indent="-227013">
              <a:buFont typeface="Arial" panose="020b0604020202020204" pitchFamily="34" charset="0"/>
              <a:buChar char="•"/>
            </a:pPr>
            <a:r>
              <a:rPr lang="en-US" sz="2000"/>
              <a:t>Released by the lawful custodian of the records, or </a:t>
            </a:r>
          </a:p>
          <a:p>
            <a:pPr marL="461963" lvl="1" indent="-227013">
              <a:buFont typeface="Arial" panose="020b0604020202020204" pitchFamily="34" charset="0"/>
              <a:buChar char="•"/>
            </a:pPr>
            <a:r>
              <a:rPr lang="en-US" sz="2000"/>
              <a:t>Released by another person duly authorized to release such information. </a:t>
            </a:r>
          </a:p>
          <a:p>
            <a:endParaRPr lang="en-US" sz="2000"/>
          </a:p>
          <a:p>
            <a:pPr marL="0" indent="0">
              <a:buNone/>
            </a:pPr>
            <a:r>
              <a:rPr lang="en-US" sz="2000"/>
              <a:t>Iowa Code section 22.7</a:t>
            </a:r>
          </a:p>
        </p:txBody>
      </p:sp>
      <p:sp>
        <p:nvSpPr>
          <p:cNvPr id="3" name="Title 2">
            <a:extLst>
              <a:ext uri="{FF2B5EF4-FFF2-40B4-BE49-F238E27FC236}">
                <a16:creationId xmlns:a16="http://schemas.microsoft.com/office/drawing/2014/main" id="{9E600990-A498-9FBD-A2A1-864342B63FBE}"/>
              </a:ext>
            </a:extLst>
          </p:cNvPr>
          <p:cNvSpPr>
            <a:spLocks noGrp="1"/>
          </p:cNvSpPr>
          <p:nvPr>
            <p:ph type="title"/>
          </p:nvPr>
        </p:nvSpPr>
        <p:spPr>
          <a:xfrm>
            <a:off x="480060" y="545457"/>
            <a:ext cx="8447726" cy="1005840"/>
          </a:xfrm>
        </p:spPr>
        <p:txBody>
          <a:bodyPr/>
          <a:lstStyle/>
          <a:p>
            <a:r>
              <a:rPr lang="en-US"/>
              <a:t>Release of Confidential Records </a:t>
            </a:r>
          </a:p>
        </p:txBody>
      </p:sp>
      <p:pic>
        <p:nvPicPr>
          <p:cNvPr id="4" name="Picture 3">
            <a:extLst>
              <a:ext uri="{FF2B5EF4-FFF2-40B4-BE49-F238E27FC236}">
                <a16:creationId xmlns:a16="http://schemas.microsoft.com/office/drawing/2014/main" id="{DDC4E037-0011-3CBE-671C-2A2E355F9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21909" y="3598896"/>
            <a:ext cx="2670022" cy="2002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6254950"/>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5FEFBC5-24C2-3195-97E9-E36A173F7153}"/>
              </a:ext>
            </a:extLst>
          </p:cNvPr>
          <p:cNvSpPr>
            <a:spLocks noGrp="1"/>
          </p:cNvSpPr>
          <p:nvPr>
            <p:ph idx="1"/>
          </p:nvPr>
        </p:nvSpPr>
        <p:spPr>
          <a:xfrm>
            <a:off x="480060" y="1494427"/>
            <a:ext cx="8294070" cy="4495407"/>
          </a:xfrm>
        </p:spPr>
        <p:txBody>
          <a:bodyPr/>
          <a:lstStyle/>
          <a:p>
            <a:r>
              <a:rPr lang="en-US" sz="2000"/>
              <a:t>If a government body does not comply with transparency requirements, the law provides for civil lawsuits. Complaints can also be filed with IPIB. </a:t>
            </a:r>
          </a:p>
          <a:p>
            <a:r>
              <a:rPr lang="en-US" sz="2000"/>
              <a:t>A court can issue an injunction ordering a government body to comply, assess damages of $100- $500, order payment of costs and attorney fees, and remove repeat offenders from office.  If a member of a government body knowingly violated the law, damages increase to $1,000 - $2,500. </a:t>
            </a:r>
          </a:p>
          <a:p>
            <a:endParaRPr lang="en-US" sz="2000"/>
          </a:p>
        </p:txBody>
      </p:sp>
      <p:sp>
        <p:nvSpPr>
          <p:cNvPr id="3" name="Title 2">
            <a:extLst>
              <a:ext uri="{FF2B5EF4-FFF2-40B4-BE49-F238E27FC236}">
                <a16:creationId xmlns:a16="http://schemas.microsoft.com/office/drawing/2014/main" id="{2B4D9C0F-C461-455C-EC68-67018DD86099}"/>
              </a:ext>
            </a:extLst>
          </p:cNvPr>
          <p:cNvSpPr>
            <a:spLocks noGrp="1"/>
          </p:cNvSpPr>
          <p:nvPr>
            <p:ph type="title"/>
          </p:nvPr>
        </p:nvSpPr>
        <p:spPr>
          <a:xfrm>
            <a:off x="480060" y="539402"/>
            <a:ext cx="8447726" cy="1005840"/>
          </a:xfrm>
        </p:spPr>
        <p:txBody>
          <a:bodyPr/>
          <a:lstStyle/>
          <a:p>
            <a:r>
              <a:rPr lang="en-US"/>
              <a:t>Civil Enforcement – 22.10</a:t>
            </a:r>
          </a:p>
        </p:txBody>
      </p:sp>
    </p:spTree>
    <p:extLst>
      <p:ext uri="{BB962C8B-B14F-4D97-AF65-F5344CB8AC3E}">
        <p14:creationId xmlns:p14="http://schemas.microsoft.com/office/powerpoint/2010/main" val="975330796"/>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1FCFE1F-C2E5-7397-96AE-9448F7C36969}"/>
              </a:ext>
            </a:extLst>
          </p:cNvPr>
          <p:cNvSpPr>
            <a:spLocks noGrp="1"/>
          </p:cNvSpPr>
          <p:nvPr>
            <p:ph idx="1"/>
          </p:nvPr>
        </p:nvSpPr>
        <p:spPr/>
        <p:txBody>
          <a:bodyPr/>
          <a:lstStyle/>
          <a:p>
            <a:r>
              <a:rPr lang="en-US" sz="2000"/>
              <a:t>Ignorance of the law is not a defense</a:t>
            </a:r>
          </a:p>
          <a:p>
            <a:r>
              <a:rPr lang="en-US" sz="2000"/>
              <a:t>Damages for a violation will not be assessed against a person that proves the person:</a:t>
            </a:r>
          </a:p>
          <a:p>
            <a:pPr lvl="1"/>
            <a:r>
              <a:rPr lang="en-US" sz="2000"/>
              <a:t>voted against the violation</a:t>
            </a:r>
          </a:p>
          <a:p>
            <a:pPr marL="744538" lvl="1" indent="-287338"/>
            <a:r>
              <a:rPr lang="en-US" sz="2000"/>
              <a:t>refused to participate in the violation</a:t>
            </a:r>
          </a:p>
          <a:p>
            <a:pPr marL="744538" lvl="1" indent="-287338"/>
            <a:r>
              <a:rPr lang="en-US" sz="2000"/>
              <a:t>engaged in efforts to resist the violation; or</a:t>
            </a:r>
          </a:p>
          <a:p>
            <a:pPr marL="744538" lvl="1" indent="-287338"/>
            <a:r>
              <a:rPr lang="en-US" sz="2000"/>
              <a:t>relied upon a court decision, a formal opinion of the Iowa public information board, the attorney general, or the attorney for the government body, given in writing, or as memorialized in the minutes of the meeting at which a formal oral opinion was given, or an advisory opinion of the Iowa public information board, the attorney general, or the attorney for the government body, given in writing.  </a:t>
            </a:r>
            <a:endParaRPr lang="en-US"/>
          </a:p>
        </p:txBody>
      </p:sp>
      <p:sp>
        <p:nvSpPr>
          <p:cNvPr id="3" name="Title 2">
            <a:extLst>
              <a:ext uri="{FF2B5EF4-FFF2-40B4-BE49-F238E27FC236}">
                <a16:creationId xmlns:a16="http://schemas.microsoft.com/office/drawing/2014/main" id="{642D2945-DA54-F63E-E3A4-C19426135388}"/>
              </a:ext>
            </a:extLst>
          </p:cNvPr>
          <p:cNvSpPr>
            <a:spLocks noGrp="1"/>
          </p:cNvSpPr>
          <p:nvPr>
            <p:ph type="title"/>
          </p:nvPr>
        </p:nvSpPr>
        <p:spPr>
          <a:xfrm>
            <a:off x="370997" y="1051761"/>
            <a:ext cx="8447726" cy="1005840"/>
          </a:xfrm>
        </p:spPr>
        <p:txBody>
          <a:bodyPr/>
          <a:lstStyle/>
          <a:p>
            <a:r>
              <a:rPr lang="en-US"/>
              <a:t>Defenses to Assessment of Damages - Iowa Code § 22.10 </a:t>
            </a:r>
            <a:br>
              <a:rPr lang="en-US"/>
            </a:br>
            <a:endParaRPr lang="en-US"/>
          </a:p>
        </p:txBody>
      </p:sp>
    </p:spTree>
    <p:extLst>
      <p:ext uri="{BB962C8B-B14F-4D97-AF65-F5344CB8AC3E}">
        <p14:creationId xmlns:p14="http://schemas.microsoft.com/office/powerpoint/2010/main" val="999198035"/>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70B25841-1135-4884-B3DD-C6A41C42E353}"/>
              </a:ext>
            </a:extLst>
          </p:cNvPr>
          <p:cNvSpPr>
            <a:spLocks noGrp="1"/>
          </p:cNvSpPr>
          <p:nvPr>
            <p:ph type="title"/>
          </p:nvPr>
        </p:nvSpPr>
        <p:spPr/>
        <p:txBody>
          <a:bodyPr/>
          <a:lstStyle/>
          <a:p>
            <a:pPr lvl="0" algn="ctr"/>
            <a:r>
              <a:rPr lang="en-US" sz="4400">
                <a:solidFill>
                  <a:schemeClr val="accent1">
                    <a:lumMod val="50000"/>
                  </a:schemeClr>
                </a:solidFill>
                <a:latin typeface="Arial" panose="020b0604020202020204" pitchFamily="34" charset="0"/>
                <a:cs typeface="Arial" panose="020b0604020202020204" pitchFamily="34" charset="0"/>
              </a:rPr>
              <a:t>Additional Considerations </a:t>
            </a:r>
          </a:p>
        </p:txBody>
      </p:sp>
      <p:sp>
        <p:nvSpPr>
          <p:cNvPr id="4" name="Footer Placeholder 3">
            <a:extLst>
              <a:ext uri="{FF2B5EF4-FFF2-40B4-BE49-F238E27FC236}">
                <a16:creationId xmlns:a16="http://schemas.microsoft.com/office/drawing/2014/main" id="{C5F1348D-27E7-44CC-AB21-0A2A2D9CA081}"/>
              </a:ext>
            </a:extLst>
          </p:cNvPr>
          <p:cNvSpPr>
            <a:spLocks noGrp="1"/>
          </p:cNvSpPr>
          <p:nvPr>
            <p:ph type="ftr" sz="quarter" idx="4294967295"/>
          </p:nvPr>
        </p:nvSpPr>
        <p:spPr>
          <a:xfrm>
            <a:off x="6721475" y="6540500"/>
            <a:ext cx="2422525" cy="273050"/>
          </a:xfrm>
          <a:prstGeom prst="rect">
            <a:avLst/>
          </a:prstGeom>
        </p:spPr>
        <p:txBody>
          <a:bodyPr/>
          <a:lstStyle/>
          <a:p>
            <a:r>
              <a:rPr lang="en-US"/>
              <a:t>©Ahlers &amp; Cooney, P.C. - All Rights Reserved</a:t>
            </a:r>
            <a:endParaRPr lang="en-US"/>
          </a:p>
        </p:txBody>
      </p:sp>
      <p:pic>
        <p:nvPicPr>
          <p:cNvPr id="5" name="Picture 4">
            <a:extLst>
              <a:ext uri="{FF2B5EF4-FFF2-40B4-BE49-F238E27FC236}">
                <a16:creationId xmlns:a16="http://schemas.microsoft.com/office/drawing/2014/main" id="{5DE8DF8E-45B2-3375-899F-468FAD542276}"/>
              </a:ext>
            </a:extLst>
          </p:cNvPr>
          <p:cNvPicPr>
            <a:picLocks noChangeAspect="1"/>
          </p:cNvPicPr>
          <p:nvPr/>
        </p:nvPicPr>
        <p:blipFill>
          <a:blip r:embed="rId3"/>
          <a:stretch>
            <a:fillRect/>
          </a:stretch>
        </p:blipFill>
        <p:spPr>
          <a:xfrm>
            <a:off x="1803369" y="2484511"/>
            <a:ext cx="5537260" cy="2237923"/>
          </a:xfrm>
          <a:prstGeom prst="rect">
            <a:avLst/>
          </a:prstGeom>
          <a:ln>
            <a:noFill/>
          </a:ln>
          <a:effectLst>
            <a:softEdge rad="112500"/>
          </a:effectLst>
        </p:spPr>
      </p:pic>
    </p:spTree>
    <p:extLst>
      <p:ext uri="{BB962C8B-B14F-4D97-AF65-F5344CB8AC3E}">
        <p14:creationId xmlns:p14="http://schemas.microsoft.com/office/powerpoint/2010/main" val="3172951046"/>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BA179207-FEDF-41C9-93E3-923E2E8F70CE}"/>
              </a:ext>
            </a:extLst>
          </p:cNvPr>
          <p:cNvSpPr>
            <a:spLocks noGrp="1"/>
          </p:cNvSpPr>
          <p:nvPr>
            <p:ph idx="1"/>
          </p:nvPr>
        </p:nvSpPr>
        <p:spPr>
          <a:xfrm>
            <a:off x="480060" y="1557352"/>
            <a:ext cx="8229600" cy="4050115"/>
          </a:xfrm>
        </p:spPr>
        <p:txBody>
          <a:bodyPr/>
          <a:lstStyle/>
          <a:p>
            <a:pPr marL="0" indent="0">
              <a:buNone/>
            </a:pPr>
            <a:r>
              <a:rPr lang="en-US" sz="2000" b="1"/>
              <a:t>Topics to Consider:</a:t>
            </a:r>
          </a:p>
          <a:p>
            <a:pPr marL="461963" lvl="1" indent="-227013">
              <a:buFont typeface="Arial" panose="020b0604020202020204" pitchFamily="34" charset="0"/>
              <a:buChar char="•"/>
            </a:pPr>
            <a:r>
              <a:rPr lang="en-US" sz="2000"/>
              <a:t>Regular and Special Meetings </a:t>
            </a:r>
          </a:p>
          <a:p>
            <a:pPr marL="973138" lvl="2" indent="-277813">
              <a:buFont typeface="Courier New" panose="02070309020205020404" pitchFamily="49" charset="0"/>
              <a:buChar char="o"/>
            </a:pPr>
            <a:r>
              <a:rPr lang="en-US" sz="2000"/>
              <a:t>Time and place; practice of calling</a:t>
            </a:r>
          </a:p>
          <a:p>
            <a:pPr marL="461963" lvl="1" indent="-227013">
              <a:buFont typeface="Arial" panose="020b0604020202020204" pitchFamily="34" charset="0"/>
              <a:buChar char="•"/>
            </a:pPr>
            <a:r>
              <a:rPr lang="en-US" sz="2000"/>
              <a:t>Agenda, overall, and “sub-agendas”</a:t>
            </a:r>
          </a:p>
          <a:p>
            <a:pPr marL="973138" lvl="2" indent="-277813">
              <a:buFont typeface="Courier New" panose="02070309020205020404" pitchFamily="49" charset="0"/>
              <a:buChar char="o"/>
            </a:pPr>
            <a:r>
              <a:rPr lang="en-US" sz="2000"/>
              <a:t>Placement on and withdrawal from</a:t>
            </a:r>
          </a:p>
          <a:p>
            <a:pPr marL="973138" lvl="2" indent="-277813">
              <a:buFont typeface="Courier New" panose="02070309020205020404" pitchFamily="49" charset="0"/>
              <a:buChar char="o"/>
            </a:pPr>
            <a:r>
              <a:rPr lang="en-US" sz="2000"/>
              <a:t>Order of Business</a:t>
            </a:r>
          </a:p>
          <a:p>
            <a:pPr marL="461963" lvl="1" indent="-227013">
              <a:buFont typeface="Arial" panose="020b0604020202020204" pitchFamily="34" charset="0"/>
              <a:buChar char="•"/>
            </a:pPr>
            <a:r>
              <a:rPr lang="en-US" sz="2000"/>
              <a:t>Quorum</a:t>
            </a:r>
          </a:p>
          <a:p>
            <a:pPr marL="461963" lvl="1" indent="-227013">
              <a:buFont typeface="Arial" panose="020b0604020202020204" pitchFamily="34" charset="0"/>
              <a:buChar char="•"/>
            </a:pPr>
            <a:r>
              <a:rPr lang="en-US" sz="2000"/>
              <a:t>Presiding Officer</a:t>
            </a:r>
          </a:p>
          <a:p>
            <a:pPr marL="511175" lvl="1" indent="-227013">
              <a:buFont typeface="Arial" panose="020b0604020202020204" pitchFamily="34" charset="0"/>
              <a:buChar char="•"/>
            </a:pPr>
            <a:r>
              <a:rPr lang="en-US" sz="2000"/>
              <a:t>Application of parliamentary procedure</a:t>
            </a:r>
          </a:p>
          <a:p>
            <a:pPr marL="973138" lvl="2" indent="-285750">
              <a:buFont typeface="Courier New" panose="02070309020205020404" pitchFamily="49" charset="0"/>
              <a:buChar char="o"/>
            </a:pPr>
            <a:r>
              <a:rPr lang="en-US" sz="2000"/>
              <a:t>Robert’s Rules</a:t>
            </a:r>
          </a:p>
        </p:txBody>
      </p:sp>
      <p:sp>
        <p:nvSpPr>
          <p:cNvPr id="3" name="Title 2">
            <a:extLst>
              <a:ext uri="{FF2B5EF4-FFF2-40B4-BE49-F238E27FC236}">
                <a16:creationId xmlns:a16="http://schemas.microsoft.com/office/drawing/2014/main" id="{2E99FAF6-1BFF-4104-BB61-2265C9518B66}"/>
              </a:ext>
            </a:extLst>
          </p:cNvPr>
          <p:cNvSpPr>
            <a:spLocks noGrp="1"/>
          </p:cNvSpPr>
          <p:nvPr>
            <p:ph type="title"/>
          </p:nvPr>
        </p:nvSpPr>
        <p:spPr>
          <a:xfrm>
            <a:off x="480060" y="453189"/>
            <a:ext cx="8447726" cy="1005840"/>
          </a:xfrm>
        </p:spPr>
        <p:txBody>
          <a:bodyPr/>
          <a:lstStyle/>
          <a:p>
            <a:r>
              <a:rPr lang="en-US" sz="3200"/>
              <a:t>Adopt a Policy Establishing Meeting Rules</a:t>
            </a:r>
          </a:p>
        </p:txBody>
      </p:sp>
      <p:pic>
        <p:nvPicPr>
          <p:cNvPr id="4" name="Picture 3">
            <a:extLst>
              <a:ext uri="{FF2B5EF4-FFF2-40B4-BE49-F238E27FC236}">
                <a16:creationId xmlns:a16="http://schemas.microsoft.com/office/drawing/2014/main" id="{CA845867-592B-E060-21FA-9788D4E8B28C}"/>
              </a:ext>
            </a:extLst>
          </p:cNvPr>
          <p:cNvPicPr/>
          <p:nvPr/>
        </p:nvPicPr>
        <p:blipFill>
          <a:blip r:embed="rId3">
            <a:extLst>
              <a:ext uri="{28A0092B-C50C-407E-A947-70E740481C1C}">
                <a14:useLocalDpi xmlns:a14="http://schemas.microsoft.com/office/drawing/2010/main" val="0"/>
              </a:ext>
            </a:extLst>
          </a:blip>
          <a:stretch>
            <a:fillRect/>
          </a:stretch>
        </p:blipFill>
        <p:spPr bwMode="auto">
          <a:xfrm rot="636731">
            <a:off x="6250336" y="2287908"/>
            <a:ext cx="2247747" cy="2009987"/>
          </a:xfrm>
          <a:prstGeom prst="rect">
            <a:avLst/>
          </a:prstGeom>
          <a:noFill/>
        </p:spPr>
      </p:pic>
    </p:spTree>
    <p:extLst>
      <p:ext uri="{BB962C8B-B14F-4D97-AF65-F5344CB8AC3E}">
        <p14:creationId xmlns:p14="http://schemas.microsoft.com/office/powerpoint/2010/main" val="396679768"/>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Content Placeholder 1">
            <a:extLst>
              <a:ext uri="{FF2B5EF4-FFF2-40B4-BE49-F238E27FC236}">
                <a16:creationId xmlns:a16="http://schemas.microsoft.com/office/drawing/2014/main" id="{8D0799D5-6CB4-4CA4-92BD-3C0D6C9CA8D5}"/>
              </a:ext>
            </a:extLst>
          </p:cNvPr>
          <p:cNvSpPr>
            <a:spLocks noGrp="1"/>
          </p:cNvSpPr>
          <p:nvPr>
            <p:ph idx="1"/>
          </p:nvPr>
        </p:nvSpPr>
        <p:spPr>
          <a:xfrm>
            <a:off x="480060" y="1542366"/>
            <a:ext cx="8229600" cy="4050115"/>
          </a:xfrm>
        </p:spPr>
        <p:txBody>
          <a:bodyPr/>
          <a:lstStyle/>
          <a:p>
            <a:pPr marL="0" indent="0">
              <a:buNone/>
            </a:pPr>
            <a:r>
              <a:rPr lang="en-US" sz="2000" b="1"/>
              <a:t>Topics to Consider:</a:t>
            </a:r>
          </a:p>
          <a:p>
            <a:pPr marL="461963" lvl="1" indent="-227013">
              <a:buFont typeface="Arial" panose="020b0604020202020204" pitchFamily="34" charset="0"/>
              <a:buChar char="•"/>
            </a:pPr>
            <a:r>
              <a:rPr lang="en-US" sz="2000"/>
              <a:t>Conducting the Meeting </a:t>
            </a:r>
          </a:p>
          <a:p>
            <a:pPr marL="461963" lvl="1" indent="-227013">
              <a:buFont typeface="Arial" panose="020b0604020202020204" pitchFamily="34" charset="0"/>
              <a:buChar char="•"/>
            </a:pPr>
            <a:r>
              <a:rPr lang="en-US" sz="2000"/>
              <a:t>Substantive and Procedural Motions</a:t>
            </a:r>
          </a:p>
          <a:p>
            <a:pPr marL="973138" lvl="2" indent="-284163">
              <a:buFont typeface="Courier New" panose="02070309020205020404" pitchFamily="49" charset="0"/>
              <a:buChar char="o"/>
            </a:pPr>
            <a:r>
              <a:rPr lang="en-US" sz="2000"/>
              <a:t>Debate</a:t>
            </a:r>
          </a:p>
          <a:p>
            <a:pPr marL="973138" lvl="2" indent="-284163">
              <a:buFont typeface="Courier New" panose="02070309020205020404" pitchFamily="49" charset="0"/>
              <a:buChar char="o"/>
            </a:pPr>
            <a:r>
              <a:rPr lang="en-US" sz="2000"/>
              <a:t>Duty to Vote</a:t>
            </a:r>
          </a:p>
          <a:p>
            <a:pPr marL="973138" lvl="2" indent="-284163">
              <a:buFont typeface="Courier New" panose="02070309020205020404" pitchFamily="49" charset="0"/>
              <a:buChar char="o"/>
            </a:pPr>
            <a:r>
              <a:rPr lang="en-US" sz="2000"/>
              <a:t>Board Action</a:t>
            </a:r>
          </a:p>
          <a:p>
            <a:pPr lvl="3" indent="-342900">
              <a:buFont typeface="Wingdings" panose="05000000000000000000" pitchFamily="2" charset="2"/>
              <a:buChar char="§"/>
            </a:pPr>
            <a:r>
              <a:rPr lang="en-US" sz="2000"/>
              <a:t>Motions, Amending Motions</a:t>
            </a:r>
          </a:p>
          <a:p>
            <a:pPr lvl="3" indent="-342900">
              <a:buFont typeface="Wingdings" panose="05000000000000000000" pitchFamily="2" charset="2"/>
              <a:buChar char="§"/>
            </a:pPr>
            <a:r>
              <a:rPr lang="en-US" sz="2000"/>
              <a:t>Waivers of Policy 2</a:t>
            </a:r>
            <a:r>
              <a:rPr lang="en-US" sz="2000" baseline="30000"/>
              <a:t>nd</a:t>
            </a:r>
            <a:r>
              <a:rPr lang="en-US" sz="2000"/>
              <a:t> Readings</a:t>
            </a:r>
          </a:p>
          <a:p>
            <a:pPr marL="461963" lvl="1" indent="-227013">
              <a:buFont typeface="Arial" panose="020b0604020202020204" pitchFamily="34" charset="0"/>
              <a:buChar char="•"/>
            </a:pPr>
            <a:r>
              <a:rPr lang="en-US" sz="2000"/>
              <a:t>Public Participation at the Meeting</a:t>
            </a:r>
          </a:p>
          <a:p>
            <a:pPr marL="973138" lvl="2" indent="-284163">
              <a:buFont typeface="Courier New" panose="02070309020205020404" pitchFamily="49" charset="0"/>
              <a:buChar char="o"/>
            </a:pPr>
            <a:r>
              <a:rPr lang="en-US" sz="2000"/>
              <a:t>Code of Conduct (see future slides)</a:t>
            </a:r>
          </a:p>
          <a:p>
            <a:pPr marL="461963" lvl="1" indent="-227013">
              <a:buFont typeface="Arial" panose="020b0604020202020204" pitchFamily="34" charset="0"/>
              <a:buChar char="•"/>
            </a:pPr>
            <a:r>
              <a:rPr lang="en-US" sz="2000"/>
              <a:t>Minutes</a:t>
            </a:r>
          </a:p>
          <a:p>
            <a:pPr marL="461963" lvl="1" indent="-227013">
              <a:buFont typeface="Arial" panose="020b0604020202020204" pitchFamily="34" charset="0"/>
              <a:buChar char="•"/>
            </a:pPr>
            <a:r>
              <a:rPr lang="en-US" sz="2000"/>
              <a:t>Suspending/Amending the Rules</a:t>
            </a:r>
          </a:p>
        </p:txBody>
      </p:sp>
      <p:sp>
        <p:nvSpPr>
          <p:cNvPr id="5" name="Title 2">
            <a:extLst>
              <a:ext uri="{FF2B5EF4-FFF2-40B4-BE49-F238E27FC236}">
                <a16:creationId xmlns:a16="http://schemas.microsoft.com/office/drawing/2014/main" id="{AC0BB8B8-153C-4878-8306-F6DE329F3F7D}"/>
              </a:ext>
            </a:extLst>
          </p:cNvPr>
          <p:cNvSpPr>
            <a:spLocks noGrp="1"/>
          </p:cNvSpPr>
          <p:nvPr>
            <p:ph type="title"/>
          </p:nvPr>
        </p:nvSpPr>
        <p:spPr>
          <a:xfrm>
            <a:off x="480060" y="536526"/>
            <a:ext cx="8447726" cy="1005840"/>
          </a:xfrm>
        </p:spPr>
        <p:txBody>
          <a:bodyPr/>
          <a:lstStyle/>
          <a:p>
            <a:r>
              <a:rPr lang="en-US" sz="3200"/>
              <a:t>Adopt a Policy Establishing Meeting Rules </a:t>
            </a:r>
          </a:p>
        </p:txBody>
      </p:sp>
      <p:pic>
        <p:nvPicPr>
          <p:cNvPr id="6" name="Picture 5">
            <a:extLst>
              <a:ext uri="{FF2B5EF4-FFF2-40B4-BE49-F238E27FC236}">
                <a16:creationId xmlns:a16="http://schemas.microsoft.com/office/drawing/2014/main" id="{0C22E88D-9833-430A-8E48-7EEF4BB461F0}"/>
              </a:ext>
            </a:extLst>
          </p:cNvPr>
          <p:cNvPicPr/>
          <p:nvPr/>
        </p:nvPicPr>
        <p:blipFill>
          <a:blip r:embed="rId3">
            <a:extLst>
              <a:ext uri="{28A0092B-C50C-407E-A947-70E740481C1C}">
                <a14:useLocalDpi xmlns:a14="http://schemas.microsoft.com/office/drawing/2010/main" val="0"/>
              </a:ext>
            </a:extLst>
          </a:blip>
          <a:stretch>
            <a:fillRect/>
          </a:stretch>
        </p:blipFill>
        <p:spPr bwMode="auto">
          <a:xfrm rot="636731">
            <a:off x="6296055" y="2562431"/>
            <a:ext cx="2247747" cy="2009987"/>
          </a:xfrm>
          <a:prstGeom prst="rect">
            <a:avLst/>
          </a:prstGeom>
          <a:noFill/>
        </p:spPr>
      </p:pic>
    </p:spTree>
    <p:extLst>
      <p:ext uri="{BB962C8B-B14F-4D97-AF65-F5344CB8AC3E}">
        <p14:creationId xmlns:p14="http://schemas.microsoft.com/office/powerpoint/2010/main" val="2472189541"/>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9AAA249F-A6B2-42E7-9083-A7D926348225}"/>
              </a:ext>
            </a:extLst>
          </p:cNvPr>
          <p:cNvGraphicFramePr>
            <a:graphicFrameLocks noGrp="1"/>
          </p:cNvGraphicFramePr>
          <p:nvPr>
            <p:ph idx="1"/>
            <p:extLst>
              <p:ext uri="{D42A27DB-BD31-4B8C-83A1-F6EECF244321}">
                <p14:modId xmlns:p14="http://schemas.microsoft.com/office/powerpoint/2010/main" val="3484357101"/>
              </p:ext>
            </p:extLst>
          </p:nvPr>
        </p:nvGraphicFramePr>
        <p:xfrm>
          <a:off x="479425" y="1615339"/>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301837B3-416C-44A7-8263-8F1C1184C59E}"/>
              </a:ext>
            </a:extLst>
          </p:cNvPr>
          <p:cNvSpPr>
            <a:spLocks noGrp="1"/>
          </p:cNvSpPr>
          <p:nvPr>
            <p:ph type="title"/>
          </p:nvPr>
        </p:nvSpPr>
        <p:spPr>
          <a:xfrm>
            <a:off x="479425" y="533346"/>
            <a:ext cx="8447726" cy="1005840"/>
          </a:xfrm>
        </p:spPr>
        <p:txBody>
          <a:bodyPr/>
          <a:lstStyle/>
          <a:p>
            <a:r>
              <a:rPr lang="en-US"/>
              <a:t>Agendas</a:t>
            </a:r>
          </a:p>
        </p:txBody>
      </p:sp>
    </p:spTree>
    <p:extLst>
      <p:ext uri="{BB962C8B-B14F-4D97-AF65-F5344CB8AC3E}">
        <p14:creationId xmlns:p14="http://schemas.microsoft.com/office/powerpoint/2010/main" val="3795568755"/>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5" name="Content Placeholder 4">
            <a:extLst>
              <a:ext uri="{FF2B5EF4-FFF2-40B4-BE49-F238E27FC236}">
                <a16:creationId xmlns:a16="http://schemas.microsoft.com/office/drawing/2014/main" id="{4616E782-469E-432C-BE97-7693A54590E8}"/>
              </a:ext>
            </a:extLst>
          </p:cNvPr>
          <p:cNvGraphicFramePr>
            <a:graphicFrameLocks noGrp="1"/>
          </p:cNvGraphicFramePr>
          <p:nvPr>
            <p:ph idx="1"/>
            <p:extLst>
              <p:ext uri="{D42A27DB-BD31-4B8C-83A1-F6EECF244321}">
                <p14:modId xmlns:p14="http://schemas.microsoft.com/office/powerpoint/2010/main" val="2314272241"/>
              </p:ext>
            </p:extLst>
          </p:nvPr>
        </p:nvGraphicFramePr>
        <p:xfrm>
          <a:off x="479425" y="1404143"/>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166BC2D8-DDF3-4EEB-93FC-E01430027033}"/>
              </a:ext>
            </a:extLst>
          </p:cNvPr>
          <p:cNvSpPr>
            <a:spLocks noGrp="1"/>
          </p:cNvSpPr>
          <p:nvPr>
            <p:ph type="title"/>
          </p:nvPr>
        </p:nvSpPr>
        <p:spPr>
          <a:xfrm>
            <a:off x="479425" y="557568"/>
            <a:ext cx="8447726" cy="1005840"/>
          </a:xfrm>
        </p:spPr>
        <p:txBody>
          <a:bodyPr/>
          <a:lstStyle/>
          <a:p>
            <a:r>
              <a:rPr lang="en-US"/>
              <a:t>Public Participation</a:t>
            </a:r>
          </a:p>
        </p:txBody>
      </p:sp>
    </p:spTree>
    <p:extLst>
      <p:ext uri="{BB962C8B-B14F-4D97-AF65-F5344CB8AC3E}">
        <p14:creationId xmlns:p14="http://schemas.microsoft.com/office/powerpoint/2010/main" val="205751918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9335F9E4-2E4D-41A1-86C4-08144EB88016}"/>
              </a:ext>
            </a:extLst>
          </p:cNvPr>
          <p:cNvSpPr>
            <a:spLocks noGrp="1"/>
          </p:cNvSpPr>
          <p:nvPr>
            <p:ph idx="1"/>
          </p:nvPr>
        </p:nvSpPr>
        <p:spPr>
          <a:xfrm>
            <a:off x="573346" y="1477046"/>
            <a:ext cx="8229600" cy="4776920"/>
          </a:xfrm>
        </p:spPr>
        <p:txBody>
          <a:bodyPr/>
          <a:lstStyle/>
          <a:p>
            <a:pPr marL="0" indent="0">
              <a:buNone/>
            </a:pPr>
            <a:r>
              <a:rPr lang="en-US" sz="2000"/>
              <a:t>“A gathering </a:t>
            </a:r>
            <a:r>
              <a:rPr lang="en-US" sz="2000" b="1"/>
              <a:t>in person or by electronic means</a:t>
            </a:r>
            <a:r>
              <a:rPr lang="en-US" sz="2000"/>
              <a:t>, </a:t>
            </a:r>
            <a:r>
              <a:rPr lang="en-US" sz="2000" i="1"/>
              <a:t>formal or informal</a:t>
            </a:r>
            <a:r>
              <a:rPr lang="en-US" sz="2000"/>
              <a:t>, of a </a:t>
            </a:r>
            <a:r>
              <a:rPr lang="en-US" sz="2000" b="1"/>
              <a:t>majority</a:t>
            </a:r>
            <a:r>
              <a:rPr lang="en-US" sz="2000"/>
              <a:t> of the members of a governmental body where there is </a:t>
            </a:r>
            <a:r>
              <a:rPr lang="en-US" sz="2000" b="1"/>
              <a:t>deliberation </a:t>
            </a:r>
            <a:r>
              <a:rPr lang="en-US" sz="2000" b="1" u="sng"/>
              <a:t>or</a:t>
            </a:r>
            <a:r>
              <a:rPr lang="en-US" sz="2000" b="1"/>
              <a:t> action </a:t>
            </a:r>
            <a:r>
              <a:rPr lang="en-US" sz="2000"/>
              <a:t>upon any matter </a:t>
            </a:r>
            <a:r>
              <a:rPr lang="en-US" sz="2000" b="1"/>
              <a:t>within the scope of the governmental body’s policy-making duties</a:t>
            </a:r>
            <a:r>
              <a:rPr lang="en-US" sz="2000"/>
              <a:t>.” (emphasis added) </a:t>
            </a:r>
          </a:p>
          <a:p>
            <a:pPr marL="0" indent="0">
              <a:buNone/>
            </a:pPr>
            <a:endParaRPr lang="en-US" sz="1200"/>
          </a:p>
          <a:p>
            <a:r>
              <a:rPr lang="en-US" sz="2000" b="1"/>
              <a:t>Deliberation</a:t>
            </a:r>
            <a:r>
              <a:rPr lang="en-US" sz="2000"/>
              <a:t> occurs </a:t>
            </a:r>
          </a:p>
          <a:p>
            <a:pPr lvl="1"/>
            <a:r>
              <a:rPr lang="en-US" sz="1600"/>
              <a:t>“if the members of the governmental body engage in any discussion that focuses at all concretely on matters over which they exercise judgment or discretion.” </a:t>
            </a:r>
            <a:br>
              <a:rPr lang="en-US" sz="1600"/>
            </a:br>
            <a:r>
              <a:rPr lang="en-US" sz="1600" i="1"/>
              <a:t>Hutchison v. Shull</a:t>
            </a:r>
            <a:r>
              <a:rPr lang="en-US" sz="1600"/>
              <a:t>, 878 N.W.2d 221, 231 fn. 1 (Iowa 2016).</a:t>
            </a:r>
          </a:p>
          <a:p>
            <a:pPr lvl="1"/>
            <a:r>
              <a:rPr lang="en-US" sz="1600"/>
              <a:t>When “information gathering evolves into discussion of the member opinions and reasoning behind those opinions” </a:t>
            </a:r>
            <a:r>
              <a:rPr lang="en-US" sz="1600" i="1"/>
              <a:t>Dooley v. Johnson County Bd. Of Supervisors, </a:t>
            </a:r>
            <a:r>
              <a:rPr lang="en-US" sz="1600"/>
              <a:t>760 N.W.2d 210, 2008 WL 5234382, * 4 (Iowa Ct. App 2008).</a:t>
            </a:r>
          </a:p>
          <a:p>
            <a:r>
              <a:rPr lang="en-US" sz="2000" b="1"/>
              <a:t>Action</a:t>
            </a:r>
            <a:r>
              <a:rPr lang="en-US" sz="2000"/>
              <a:t> can mean motion, resolution, or ordinance.</a:t>
            </a:r>
          </a:p>
          <a:p>
            <a:pPr marL="0" indent="0">
              <a:buNone/>
            </a:pPr>
            <a:endParaRPr lang="en-US" sz="1200" b="1"/>
          </a:p>
          <a:p>
            <a:endParaRPr lang="en-US"/>
          </a:p>
        </p:txBody>
      </p:sp>
      <p:sp>
        <p:nvSpPr>
          <p:cNvPr id="3" name="Title 2">
            <a:extLst>
              <a:ext uri="{FF2B5EF4-FFF2-40B4-BE49-F238E27FC236}">
                <a16:creationId xmlns:a16="http://schemas.microsoft.com/office/drawing/2014/main" id="{42CF2E6F-70A9-4C5E-83D2-37074D360DCD}"/>
              </a:ext>
            </a:extLst>
          </p:cNvPr>
          <p:cNvSpPr>
            <a:spLocks noGrp="1"/>
          </p:cNvSpPr>
          <p:nvPr>
            <p:ph type="title"/>
          </p:nvPr>
        </p:nvSpPr>
        <p:spPr>
          <a:xfrm>
            <a:off x="464283" y="471206"/>
            <a:ext cx="8447726" cy="1005840"/>
          </a:xfrm>
        </p:spPr>
        <p:txBody>
          <a:bodyPr/>
          <a:lstStyle/>
          <a:p>
            <a:r>
              <a:rPr lang="en-US" sz="3600"/>
              <a:t>Iowa Code section 21.2(2) — “Meeting”</a:t>
            </a:r>
          </a:p>
        </p:txBody>
      </p:sp>
    </p:spTree>
    <p:extLst>
      <p:ext uri="{BB962C8B-B14F-4D97-AF65-F5344CB8AC3E}">
        <p14:creationId xmlns:p14="http://schemas.microsoft.com/office/powerpoint/2010/main" val="2252799711"/>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Content Placeholder 12"/>
          <p:cNvSpPr>
            <a:spLocks noGrp="1"/>
          </p:cNvSpPr>
          <p:nvPr>
            <p:ph idx="1"/>
          </p:nvPr>
        </p:nvSpPr>
        <p:spPr/>
        <p:txBody>
          <a:bodyPr/>
          <a:lstStyle/>
          <a:p>
            <a:pPr marL="0" indent="0">
              <a:buNone/>
            </a:pPr>
            <a:endParaRPr lang="en-US"/>
          </a:p>
          <a:p>
            <a:pPr marL="0" indent="0">
              <a:buNone/>
            </a:pPr>
            <a:r>
              <a:rPr lang="en-US"/>
              <a:t>Nothing in Chapter 21 prevents a school board from making and enforcing reasonable rules for the conduct of meetings to assure meetings are orderly and free from interference or interruption.</a:t>
            </a:r>
          </a:p>
          <a:p>
            <a:pPr marL="0" indent="0">
              <a:buNone/>
            </a:pPr>
            <a:endParaRPr lang="en-US"/>
          </a:p>
          <a:p>
            <a:pPr marL="0" indent="-285750">
              <a:buNone/>
            </a:pPr>
            <a:endParaRPr lang="en-US"/>
          </a:p>
          <a:p>
            <a:pPr marL="0" indent="0">
              <a:buNone/>
            </a:pPr>
            <a:r>
              <a:rPr lang="en-US" i="1"/>
              <a:t>See </a:t>
            </a:r>
            <a:r>
              <a:rPr lang="en-US"/>
              <a:t>Iowa Code s. 21.7</a:t>
            </a:r>
          </a:p>
        </p:txBody>
      </p:sp>
      <p:sp>
        <p:nvSpPr>
          <p:cNvPr id="12" name="Title 11"/>
          <p:cNvSpPr>
            <a:spLocks noGrp="1"/>
          </p:cNvSpPr>
          <p:nvPr>
            <p:ph type="title"/>
          </p:nvPr>
        </p:nvSpPr>
        <p:spPr/>
        <p:txBody>
          <a:bodyPr/>
          <a:lstStyle/>
          <a:p>
            <a:r>
              <a:rPr lang="en-US"/>
              <a:t>Board Rules</a:t>
            </a:r>
          </a:p>
        </p:txBody>
      </p:sp>
    </p:spTree>
    <p:extLst>
      <p:ext uri="{BB962C8B-B14F-4D97-AF65-F5344CB8AC3E}">
        <p14:creationId xmlns:p14="http://schemas.microsoft.com/office/powerpoint/2010/main" val="1313775787"/>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Content Placeholder 12"/>
          <p:cNvSpPr>
            <a:spLocks noGrp="1"/>
          </p:cNvSpPr>
          <p:nvPr>
            <p:ph idx="1"/>
          </p:nvPr>
        </p:nvSpPr>
        <p:spPr/>
        <p:txBody>
          <a:bodyPr/>
          <a:lstStyle/>
          <a:p>
            <a:r>
              <a:rPr lang="en-US" sz="2400">
                <a:latin typeface="Arial" panose="020b0604020202020204" pitchFamily="34" charset="0"/>
                <a:cs typeface="Arial" panose="020b0604020202020204" pitchFamily="34" charset="0"/>
              </a:rPr>
              <a:t>Your approach to public comments should be clearly outlined in your board policy.</a:t>
            </a:r>
          </a:p>
          <a:p>
            <a:pPr lvl="1"/>
            <a:r>
              <a:rPr lang="en-US" sz="2000">
                <a:latin typeface="Arial" panose="020b0604020202020204" pitchFamily="34" charset="0"/>
                <a:cs typeface="Arial" panose="020b0604020202020204" pitchFamily="34" charset="0"/>
              </a:rPr>
              <a:t>If you have time limits in policy, stick to them consistently or provide rationale for any deviation from policy.</a:t>
            </a:r>
          </a:p>
          <a:p>
            <a:pPr lvl="1"/>
            <a:r>
              <a:rPr lang="en-US" sz="2000">
                <a:latin typeface="Arial" panose="020b0604020202020204" pitchFamily="34" charset="0"/>
                <a:cs typeface="Arial" panose="020b0604020202020204" pitchFamily="34" charset="0"/>
              </a:rPr>
              <a:t>Try to treat all speakers the same…regardless of who/what is being talked about.</a:t>
            </a:r>
          </a:p>
          <a:p>
            <a:r>
              <a:rPr lang="en-US" sz="2400">
                <a:latin typeface="Arial" panose="020b0604020202020204" pitchFamily="34" charset="0"/>
                <a:cs typeface="Arial" panose="020b0604020202020204" pitchFamily="34" charset="0"/>
              </a:rPr>
              <a:t>You can’t prohibit someone from speaking negatively about the District, an administrator, or an employee. Must balance first amendment rights of the speaker in an open forum with any potential disruption. </a:t>
            </a:r>
          </a:p>
          <a:p>
            <a:pPr lvl="1"/>
            <a:r>
              <a:rPr lang="en-US" sz="2000">
                <a:latin typeface="Arial" panose="020b0604020202020204" pitchFamily="34" charset="0"/>
                <a:cs typeface="Arial" panose="020b0604020202020204" pitchFamily="34" charset="0"/>
              </a:rPr>
              <a:t>Make clear that Board may remove someone who is disruptive.</a:t>
            </a:r>
          </a:p>
        </p:txBody>
      </p:sp>
      <p:sp>
        <p:nvSpPr>
          <p:cNvPr id="12" name="Title 11"/>
          <p:cNvSpPr>
            <a:spLocks noGrp="1"/>
          </p:cNvSpPr>
          <p:nvPr>
            <p:ph type="title"/>
          </p:nvPr>
        </p:nvSpPr>
        <p:spPr/>
        <p:txBody>
          <a:bodyPr/>
          <a:lstStyle/>
          <a:p>
            <a:r>
              <a:rPr lang="en-US"/>
              <a:t>Public Comments</a:t>
            </a:r>
          </a:p>
        </p:txBody>
      </p:sp>
    </p:spTree>
    <p:extLst>
      <p:ext uri="{BB962C8B-B14F-4D97-AF65-F5344CB8AC3E}">
        <p14:creationId xmlns:p14="http://schemas.microsoft.com/office/powerpoint/2010/main" val="2635690863"/>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Content Placeholder 12"/>
          <p:cNvSpPr>
            <a:spLocks noGrp="1"/>
          </p:cNvSpPr>
          <p:nvPr>
            <p:ph idx="1"/>
          </p:nvPr>
        </p:nvSpPr>
        <p:spPr/>
        <p:txBody>
          <a:bodyPr/>
          <a:lstStyle/>
          <a:p>
            <a:r>
              <a:rPr lang="en-US" sz="2400">
                <a:latin typeface="Arial" panose="020b0604020202020204" pitchFamily="34" charset="0"/>
                <a:cs typeface="Arial" panose="020b0604020202020204" pitchFamily="34" charset="0"/>
              </a:rPr>
              <a:t>Don’t respond to comments or make any promises to the speaker that the matter will be investigated, reviewed or addressed in some way.</a:t>
            </a:r>
          </a:p>
          <a:p>
            <a:r>
              <a:rPr lang="en-US" sz="2400">
                <a:latin typeface="Arial" panose="020b0604020202020204" pitchFamily="34" charset="0"/>
                <a:cs typeface="Arial" panose="020b0604020202020204" pitchFamily="34" charset="0"/>
              </a:rPr>
              <a:t>Make a statement at the beginning of public comment making it clear that any comments are those of the speaker and not the District.</a:t>
            </a:r>
          </a:p>
          <a:p>
            <a:r>
              <a:rPr lang="en-US" sz="2400">
                <a:latin typeface="Arial" panose="020b0604020202020204" pitchFamily="34" charset="0"/>
                <a:cs typeface="Arial" panose="020b0604020202020204" pitchFamily="34" charset="0"/>
              </a:rPr>
              <a:t>Be careful about requests for comment outside of Board meetings.  Considerations include whether matter may fall within Board’s role as neutral decision-maker on employee or student issues; whether comments could constitute unlawful defamation.</a:t>
            </a:r>
          </a:p>
        </p:txBody>
      </p:sp>
      <p:sp>
        <p:nvSpPr>
          <p:cNvPr id="12" name="Title 11"/>
          <p:cNvSpPr>
            <a:spLocks noGrp="1"/>
          </p:cNvSpPr>
          <p:nvPr>
            <p:ph type="title"/>
          </p:nvPr>
        </p:nvSpPr>
        <p:spPr/>
        <p:txBody>
          <a:bodyPr/>
          <a:lstStyle/>
          <a:p>
            <a:r>
              <a:rPr lang="en-US"/>
              <a:t>Public Comments</a:t>
            </a:r>
          </a:p>
        </p:txBody>
      </p:sp>
    </p:spTree>
    <p:extLst>
      <p:ext uri="{BB962C8B-B14F-4D97-AF65-F5344CB8AC3E}">
        <p14:creationId xmlns:p14="http://schemas.microsoft.com/office/powerpoint/2010/main" val="3702529652"/>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24BDD0FB-255F-4800-9FAF-82071CABB52F}"/>
              </a:ext>
            </a:extLst>
          </p:cNvPr>
          <p:cNvSpPr>
            <a:spLocks noGrp="1"/>
          </p:cNvSpPr>
          <p:nvPr>
            <p:ph idx="1"/>
          </p:nvPr>
        </p:nvSpPr>
        <p:spPr>
          <a:xfrm>
            <a:off x="480060" y="1690446"/>
            <a:ext cx="8229600" cy="4050115"/>
          </a:xfrm>
        </p:spPr>
        <p:txBody>
          <a:bodyPr/>
          <a:lstStyle/>
          <a:p>
            <a:pPr marL="0" indent="0">
              <a:buNone/>
            </a:pPr>
            <a:r>
              <a:rPr lang="en-US" sz="2000"/>
              <a:t>Legal Counsel to governing body can provide opinion on open records or open meetings questions.</a:t>
            </a:r>
          </a:p>
          <a:p>
            <a:endParaRPr lang="en-US" sz="2000" b="1"/>
          </a:p>
          <a:p>
            <a:pPr marL="0" indent="0">
              <a:buNone/>
            </a:pPr>
            <a:r>
              <a:rPr lang="en-US" sz="2000" b="1"/>
              <a:t>Iowa Public Information Board – </a:t>
            </a:r>
            <a:r>
              <a:rPr lang="en-US" sz="2000"/>
              <a:t> any person may make a written request for a formal advisory opinion interpreting or applying the open records or open meetings laws. Requests are public records subject to disclosure unless IPIB determines an exemption applies.</a:t>
            </a:r>
          </a:p>
          <a:p>
            <a:pPr marL="0" indent="0">
              <a:buNone/>
            </a:pPr>
            <a:endParaRPr lang="en-US" sz="900"/>
          </a:p>
          <a:p>
            <a:pPr marL="0" indent="0">
              <a:buNone/>
            </a:pPr>
            <a:r>
              <a:rPr lang="en-US" sz="2000"/>
              <a:t>Iowa Public Information Board | Iowa Public Information Board</a:t>
            </a:r>
          </a:p>
          <a:p>
            <a:pPr marL="0" indent="0">
              <a:buNone/>
            </a:pPr>
            <a:r>
              <a:rPr lang="en-US" sz="2000"/>
              <a:t>“Contact us” + “Request a Formal Opinion”</a:t>
            </a:r>
          </a:p>
        </p:txBody>
      </p:sp>
      <p:sp>
        <p:nvSpPr>
          <p:cNvPr id="3" name="Title 2">
            <a:extLst>
              <a:ext uri="{FF2B5EF4-FFF2-40B4-BE49-F238E27FC236}">
                <a16:creationId xmlns:a16="http://schemas.microsoft.com/office/drawing/2014/main" id="{EAD5577D-D52B-4DFA-8A3A-FEDE05E4580D}"/>
              </a:ext>
            </a:extLst>
          </p:cNvPr>
          <p:cNvSpPr>
            <a:spLocks noGrp="1"/>
          </p:cNvSpPr>
          <p:nvPr>
            <p:ph type="title"/>
          </p:nvPr>
        </p:nvSpPr>
        <p:spPr>
          <a:xfrm>
            <a:off x="480060" y="527290"/>
            <a:ext cx="8447726" cy="1005840"/>
          </a:xfrm>
        </p:spPr>
        <p:txBody>
          <a:bodyPr/>
          <a:lstStyle/>
          <a:p>
            <a:r>
              <a:rPr lang="en-US"/>
              <a:t>Compliance Partners</a:t>
            </a:r>
          </a:p>
        </p:txBody>
      </p:sp>
    </p:spTree>
    <p:extLst>
      <p:ext uri="{BB962C8B-B14F-4D97-AF65-F5344CB8AC3E}">
        <p14:creationId xmlns:p14="http://schemas.microsoft.com/office/powerpoint/2010/main" val="2459839678"/>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F3B74D6B-0835-42A3-8458-631D7AC6ED7E}"/>
              </a:ext>
            </a:extLst>
          </p:cNvPr>
          <p:cNvGraphicFramePr>
            <a:graphicFrameLocks noGrp="1"/>
          </p:cNvGraphicFramePr>
          <p:nvPr>
            <p:ph idx="1"/>
            <p:extLst>
              <p:ext uri="{D42A27DB-BD31-4B8C-83A1-F6EECF244321}">
                <p14:modId xmlns:p14="http://schemas.microsoft.com/office/powerpoint/2010/main" val="4013456837"/>
              </p:ext>
            </p:extLst>
          </p:nvPr>
        </p:nvGraphicFramePr>
        <p:xfrm>
          <a:off x="479425" y="1627450"/>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2650A28F-6456-42FE-B4F5-30D2AB7B152F}"/>
              </a:ext>
            </a:extLst>
          </p:cNvPr>
          <p:cNvSpPr>
            <a:spLocks noGrp="1"/>
          </p:cNvSpPr>
          <p:nvPr>
            <p:ph type="title"/>
          </p:nvPr>
        </p:nvSpPr>
        <p:spPr>
          <a:xfrm>
            <a:off x="479425" y="533346"/>
            <a:ext cx="8447726" cy="1005840"/>
          </a:xfrm>
        </p:spPr>
        <p:txBody>
          <a:bodyPr/>
          <a:lstStyle/>
          <a:p>
            <a:r>
              <a:rPr lang="en-US">
                <a:effectLst/>
                <a:latin typeface="Arial" panose="020b0604020202020204" pitchFamily="34" charset="0"/>
                <a:ea typeface="Calibri" panose="020f0502020204030204" pitchFamily="34" charset="0"/>
                <a:cs typeface="Arial" panose="020b0604020202020204" pitchFamily="34" charset="0"/>
              </a:rPr>
              <a:t>Iowa Public Information Board</a:t>
            </a:r>
            <a:endParaRPr lang="en-US"/>
          </a:p>
        </p:txBody>
      </p:sp>
    </p:spTree>
    <p:extLst>
      <p:ext uri="{BB962C8B-B14F-4D97-AF65-F5344CB8AC3E}">
        <p14:creationId xmlns:p14="http://schemas.microsoft.com/office/powerpoint/2010/main" val="3092212460"/>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Content Placeholder 12">
            <a:extLst>
              <a:ext uri="{FF2B5EF4-FFF2-40B4-BE49-F238E27FC236}">
                <a16:creationId xmlns:a16="http://schemas.microsoft.com/office/drawing/2014/main" id="{D4B088C0-855D-76BA-5221-ECEBD50FA7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149" y="551064"/>
            <a:ext cx="8087701" cy="5471272"/>
          </a:xfrm>
        </p:spPr>
      </p:pic>
    </p:spTree>
    <p:extLst>
      <p:ext uri="{BB962C8B-B14F-4D97-AF65-F5344CB8AC3E}">
        <p14:creationId xmlns:p14="http://schemas.microsoft.com/office/powerpoint/2010/main" val="1462890554"/>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81430B7-B5F9-1EF0-0DB6-154A3D468914}"/>
              </a:ext>
            </a:extLst>
          </p:cNvPr>
          <p:cNvSpPr>
            <a:spLocks noGrp="1"/>
          </p:cNvSpPr>
          <p:nvPr>
            <p:ph idx="1"/>
          </p:nvPr>
        </p:nvSpPr>
        <p:spPr>
          <a:xfrm>
            <a:off x="480060" y="1608641"/>
            <a:ext cx="8229600" cy="4050115"/>
          </a:xfrm>
        </p:spPr>
        <p:txBody>
          <a:bodyPr/>
          <a:lstStyle/>
          <a:p>
            <a:pPr marL="0" indent="0">
              <a:buNone/>
            </a:pPr>
            <a:r>
              <a:rPr lang="en-US" sz="2000"/>
              <a:t>You’ll receive a certificate of course completion. </a:t>
            </a:r>
            <a:endParaRPr lang="en-US" sz="2000">
              <a:highlight>
                <a:srgbClr val="FFFF00"/>
              </a:highlight>
            </a:endParaRPr>
          </a:p>
          <a:p>
            <a:endParaRPr lang="en-US" sz="2000"/>
          </a:p>
          <a:p>
            <a:pPr marL="0" indent="0">
              <a:buNone/>
            </a:pPr>
            <a:r>
              <a:rPr lang="en-US" sz="2000"/>
              <a:t>Be sure to keep a copy for your records. The certificate must be kept on file with your governing body for public inspection for the duration of your service. </a:t>
            </a:r>
          </a:p>
        </p:txBody>
      </p:sp>
      <p:sp>
        <p:nvSpPr>
          <p:cNvPr id="3" name="Title 2">
            <a:extLst>
              <a:ext uri="{FF2B5EF4-FFF2-40B4-BE49-F238E27FC236}">
                <a16:creationId xmlns:a16="http://schemas.microsoft.com/office/drawing/2014/main" id="{7DE02BA0-7121-6D61-4AC3-EFCF976AE9DC}"/>
              </a:ext>
            </a:extLst>
          </p:cNvPr>
          <p:cNvSpPr>
            <a:spLocks noGrp="1"/>
          </p:cNvSpPr>
          <p:nvPr>
            <p:ph type="title"/>
          </p:nvPr>
        </p:nvSpPr>
        <p:spPr>
          <a:xfrm>
            <a:off x="480060" y="460350"/>
            <a:ext cx="8447726" cy="1005840"/>
          </a:xfrm>
        </p:spPr>
        <p:txBody>
          <a:bodyPr/>
          <a:lstStyle/>
          <a:p>
            <a:r>
              <a:rPr lang="en-US"/>
              <a:t>Next Steps</a:t>
            </a:r>
          </a:p>
        </p:txBody>
      </p:sp>
      <p:pic>
        <p:nvPicPr>
          <p:cNvPr id="4" name="Picture 3">
            <a:extLst>
              <a:ext uri="{FF2B5EF4-FFF2-40B4-BE49-F238E27FC236}">
                <a16:creationId xmlns:a16="http://schemas.microsoft.com/office/drawing/2014/main" id="{067607AD-19EC-61C3-AF34-CF5D5A0ED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1022722">
            <a:off x="2935452" y="3828781"/>
            <a:ext cx="2645614" cy="1763743"/>
          </a:xfrm>
          <a:prstGeom prst="rect">
            <a:avLst/>
          </a:prstGeom>
          <a:noFill/>
          <a:ln>
            <a:noFill/>
          </a:ln>
        </p:spPr>
      </p:pic>
    </p:spTree>
    <p:extLst>
      <p:ext uri="{BB962C8B-B14F-4D97-AF65-F5344CB8AC3E}">
        <p14:creationId xmlns:p14="http://schemas.microsoft.com/office/powerpoint/2010/main" val="1239060106"/>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Content Placeholder 2"/>
          <p:cNvSpPr txBox="1"/>
          <p:nvPr/>
        </p:nvSpPr>
        <p:spPr>
          <a:xfrm>
            <a:off x="479425" y="1372266"/>
            <a:ext cx="8229600" cy="4754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br>
              <a:rPr kumimoji="0" lang="en-US" sz="2400" b="0" i="0" u="none" strike="noStrike" kern="1200" cap="none" spc="0" normalizeH="0" baseline="0" noProof="0">
                <a:ln>
                  <a:noFill/>
                </a:ln>
                <a:solidFill>
                  <a:sysClr val="windowText" lastClr="000000"/>
                </a:solidFill>
                <a:effectLst/>
                <a:uLnTx/>
                <a:uFillTx/>
                <a:latin typeface="Arial"/>
                <a:ea typeface="+mn-ea"/>
                <a:cs typeface="Arial"/>
              </a:rPr>
            </a:br>
            <a:br>
              <a:rPr kumimoji="0" lang="en-US" sz="2400" b="0" i="0" u="none" strike="noStrike" kern="1200" cap="none" spc="0" normalizeH="0" baseline="0" noProof="0">
                <a:ln>
                  <a:noFill/>
                </a:ln>
                <a:solidFill>
                  <a:sysClr val="windowText" lastClr="000000"/>
                </a:solidFill>
                <a:effectLst/>
                <a:uLnTx/>
                <a:uFillTx/>
                <a:latin typeface="Arial"/>
                <a:ea typeface="+mn-ea"/>
                <a:cs typeface="Arial"/>
              </a:rPr>
            </a:br>
            <a:r>
              <a:rPr kumimoji="0" lang="en-US" sz="2400" b="1" i="0" u="none" strike="noStrike" kern="1200" cap="none" spc="0" normalizeH="0" baseline="0" noProof="0" err="1">
                <a:ln>
                  <a:noFill/>
                </a:ln>
                <a:solidFill>
                  <a:srgbClr val="024886"/>
                </a:solidFill>
                <a:effectLst/>
                <a:uLnTx/>
                <a:uFillTx/>
                <a:latin typeface="Arial"/>
                <a:ea typeface="+mn-ea"/>
                <a:cs typeface="Arial"/>
              </a:rPr>
              <a:t>Ahlers &amp; Cooney, P.C.</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lang="en-US" sz="2400" b="1">
              <a:solidFill>
                <a:srgbClr val="024886"/>
              </a:solidFill>
              <a:latin typeface="Arial"/>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br>
              <a:rPr kumimoji="0" lang="en-US" sz="2400" i="0" u="none" strike="noStrike" kern="1200" cap="none" spc="0" normalizeH="0" baseline="0" noProof="0">
                <a:ln>
                  <a:noFill/>
                </a:ln>
                <a:solidFill>
                  <a:srgbClr val="024886"/>
                </a:solidFill>
                <a:effectLst/>
                <a:uLnTx/>
                <a:uFillTx/>
                <a:latin typeface="Arial"/>
                <a:ea typeface="+mn-ea"/>
                <a:cs typeface="Arial"/>
              </a:rPr>
            </a:br>
            <a:endParaRPr kumimoji="0" lang="en-US" sz="2400" i="0" u="none" strike="noStrike" kern="1200" cap="none" spc="0" normalizeH="0" baseline="0" noProof="0">
              <a:ln>
                <a:noFill/>
              </a:ln>
              <a:solidFill>
                <a:srgbClr val="024886"/>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br>
              <a:rPr kumimoji="0" lang="en-US" sz="2400" b="0" i="0" u="none" strike="noStrike" kern="1200" cap="none" spc="0" normalizeH="0" baseline="0" noProof="0">
                <a:ln>
                  <a:noFill/>
                </a:ln>
                <a:solidFill>
                  <a:srgbClr val="024886"/>
                </a:solidFill>
                <a:effectLst/>
                <a:uLnTx/>
                <a:uFillTx/>
                <a:latin typeface="Arial"/>
                <a:ea typeface="+mn-ea"/>
                <a:cs typeface="Arial"/>
              </a:rPr>
            </a:br>
            <a:br>
              <a:rPr kumimoji="0" lang="en-US" sz="1200" b="0" i="0" u="none" strike="noStrike" kern="1200" cap="none" spc="0" normalizeH="0" baseline="0" noProof="0">
                <a:ln>
                  <a:noFill/>
                </a:ln>
                <a:solidFill>
                  <a:sysClr val="windowText" lastClr="000000"/>
                </a:solidFill>
                <a:effectLst/>
                <a:uLnTx/>
                <a:uFillTx/>
                <a:latin typeface="Arial"/>
                <a:ea typeface="+mn-ea"/>
                <a:cs typeface="Arial"/>
              </a:rPr>
            </a:br>
            <a:endParaRPr kumimoji="0" lang="en-US" sz="2400" b="0" i="0" u="none" strike="noStrike" kern="1200" cap="none" spc="0" normalizeH="0" baseline="0" noProof="0">
              <a:ln>
                <a:noFill/>
              </a:ln>
              <a:solidFill>
                <a:srgbClr val="94B6D2">
                  <a:lumMod val="50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ysClr val="windowText" lastClr="000000"/>
              </a:solidFill>
              <a:effectLst/>
              <a:uLnTx/>
              <a:uFillTx/>
              <a:latin typeface="Arial"/>
              <a:ea typeface="+mn-ea"/>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10000" y="1769088"/>
            <a:ext cx="1524000" cy="1524000"/>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B9D85F05-CCB9-418B-A5C1-7683CE244B9D}"/>
              </a:ext>
            </a:extLst>
          </p:cNvPr>
          <p:cNvPicPr>
            <a:picLocks noChangeAspect="1"/>
          </p:cNvPicPr>
          <p:nvPr/>
        </p:nvPicPr>
        <p:blipFill>
          <a:blip r:embed="rId4"/>
          <a:stretch>
            <a:fillRect/>
          </a:stretch>
        </p:blipFill>
        <p:spPr>
          <a:xfrm>
            <a:off x="8094366" y="975443"/>
            <a:ext cx="793645" cy="793645"/>
          </a:xfrm>
          <a:prstGeom prst="rect">
            <a:avLst/>
          </a:prstGeom>
        </p:spPr>
      </p:pic>
      <p:pic>
        <p:nvPicPr>
          <p:cNvPr id="5" name="Picture 4">
            <a:extLst>
              <a:ext uri="{FF2B5EF4-FFF2-40B4-BE49-F238E27FC236}">
                <a16:creationId xmlns:a16="http://schemas.microsoft.com/office/drawing/2014/main" id="{E3040064-1219-45DC-B44B-8820BF274A94}"/>
              </a:ext>
            </a:extLst>
          </p:cNvPr>
          <p:cNvPicPr>
            <a:picLocks noChangeAspect="1"/>
          </p:cNvPicPr>
          <p:nvPr/>
        </p:nvPicPr>
        <p:blipFill>
          <a:blip r:embed="rId5"/>
          <a:stretch>
            <a:fillRect/>
          </a:stretch>
        </p:blipFill>
        <p:spPr>
          <a:xfrm>
            <a:off x="7003180" y="975443"/>
            <a:ext cx="793645" cy="793645"/>
          </a:xfrm>
          <a:prstGeom prst="rect">
            <a:avLst/>
          </a:prstGeom>
        </p:spPr>
      </p:pic>
    </p:spTree>
    <p:extLst>
      <p:ext uri="{BB962C8B-B14F-4D97-AF65-F5344CB8AC3E}">
        <p14:creationId xmlns:p14="http://schemas.microsoft.com/office/powerpoint/2010/main" val="2716429957"/>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33F6D03-2BEB-1F8F-2D08-D677711BA2CB}"/>
              </a:ext>
            </a:extLst>
          </p:cNvPr>
          <p:cNvSpPr>
            <a:spLocks noGrp="1"/>
          </p:cNvSpPr>
          <p:nvPr>
            <p:ph idx="1"/>
          </p:nvPr>
        </p:nvSpPr>
        <p:spPr>
          <a:xfrm>
            <a:off x="434340" y="1391260"/>
            <a:ext cx="8229600" cy="3571181"/>
          </a:xfrm>
        </p:spPr>
        <p:txBody>
          <a:bodyPr/>
          <a:lstStyle/>
          <a:p>
            <a:r>
              <a:rPr lang="en-US" sz="2000"/>
              <a:t>Can members of a governmental body get together socially?  </a:t>
            </a:r>
            <a:br>
              <a:rPr lang="en-US" sz="2000"/>
            </a:br>
            <a:r>
              <a:rPr lang="en-US" sz="2000" u="sng"/>
              <a:t>Yes, but they cannot discuss business. </a:t>
            </a:r>
          </a:p>
          <a:p>
            <a:r>
              <a:rPr lang="en-US" sz="2000"/>
              <a:t>Chapter 21 excludes events attended by members of a governmental body, such as social, political and civic events, so long as the members </a:t>
            </a:r>
            <a:r>
              <a:rPr lang="en-US" sz="2000" u="sng"/>
              <a:t>avoid deliberation on policy issues</a:t>
            </a:r>
            <a:r>
              <a:rPr lang="en-US" sz="2000"/>
              <a:t> within their policy-making duties and their attendance at the event is not to avoid the transparency requirements of the open meetings law.</a:t>
            </a:r>
            <a:br>
              <a:rPr lang="en-US" sz="2000"/>
            </a:br>
            <a:endParaRPr lang="en-US" sz="2000"/>
          </a:p>
          <a:p>
            <a:r>
              <a:rPr lang="en-US" sz="2000" b="1"/>
              <a:t>Iowa Public Information Board Best Practice:</a:t>
            </a:r>
            <a:r>
              <a:rPr lang="en-US" sz="2000"/>
              <a:t> </a:t>
            </a:r>
            <a:r>
              <a:rPr lang="en-US" sz="1800"/>
              <a:t>avoid any comments that begin with the following phrases, which often lead to deliberation: </a:t>
            </a:r>
          </a:p>
          <a:p>
            <a:pPr marL="569913" lvl="1" indent="0">
              <a:buNone/>
            </a:pPr>
            <a:r>
              <a:rPr lang="en-US" sz="1800"/>
              <a:t>“I think we should…” </a:t>
            </a:r>
            <a:br>
              <a:rPr lang="en-US" sz="1800"/>
            </a:br>
            <a:r>
              <a:rPr lang="en-US" sz="1800"/>
              <a:t>“I feel this could...” </a:t>
            </a:r>
            <a:br>
              <a:rPr lang="en-US" sz="1800"/>
            </a:br>
            <a:r>
              <a:rPr lang="en-US" sz="1800"/>
              <a:t>“I support/won’t support this…” </a:t>
            </a:r>
            <a:br>
              <a:rPr lang="en-US" sz="1800"/>
            </a:br>
            <a:r>
              <a:rPr lang="en-US" sz="1800"/>
              <a:t>“My opinion is…” </a:t>
            </a:r>
            <a:br>
              <a:rPr lang="en-US" sz="1800"/>
            </a:br>
            <a:r>
              <a:rPr lang="en-US" sz="1800"/>
              <a:t>“I want to take a poll/see </a:t>
            </a:r>
            <a:br>
              <a:rPr lang="en-US" sz="1800"/>
            </a:br>
            <a:r>
              <a:rPr lang="en-US" sz="1800"/>
              <a:t>what you all are thinking.”</a:t>
            </a:r>
          </a:p>
        </p:txBody>
      </p:sp>
      <p:sp>
        <p:nvSpPr>
          <p:cNvPr id="3" name="Title 2">
            <a:extLst>
              <a:ext uri="{FF2B5EF4-FFF2-40B4-BE49-F238E27FC236}">
                <a16:creationId xmlns:a16="http://schemas.microsoft.com/office/drawing/2014/main" id="{38180C0F-A6F4-C2B6-27CD-9900DDC26047}"/>
              </a:ext>
            </a:extLst>
          </p:cNvPr>
          <p:cNvSpPr>
            <a:spLocks noGrp="1"/>
          </p:cNvSpPr>
          <p:nvPr>
            <p:ph type="title"/>
          </p:nvPr>
        </p:nvSpPr>
        <p:spPr>
          <a:xfrm>
            <a:off x="434340" y="470592"/>
            <a:ext cx="8447726" cy="1005840"/>
          </a:xfrm>
        </p:spPr>
        <p:txBody>
          <a:bodyPr/>
          <a:lstStyle/>
          <a:p>
            <a:r>
              <a:rPr lang="en-US"/>
              <a:t>Social and Ministerial Gatherings	</a:t>
            </a:r>
          </a:p>
        </p:txBody>
      </p:sp>
      <p:pic>
        <p:nvPicPr>
          <p:cNvPr id="4" name="Picture 3">
            <a:extLst>
              <a:ext uri="{FF2B5EF4-FFF2-40B4-BE49-F238E27FC236}">
                <a16:creationId xmlns:a16="http://schemas.microsoft.com/office/drawing/2014/main" id="{D06DAA20-A940-DD36-13A0-EDD09FB2B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424457" y="4513926"/>
            <a:ext cx="2790825" cy="1652270"/>
          </a:xfrm>
          <a:prstGeom prst="rect">
            <a:avLst/>
          </a:prstGeom>
          <a:noFill/>
          <a:ln>
            <a:noFill/>
          </a:ln>
        </p:spPr>
      </p:pic>
    </p:spTree>
    <p:extLst>
      <p:ext uri="{BB962C8B-B14F-4D97-AF65-F5344CB8AC3E}">
        <p14:creationId xmlns:p14="http://schemas.microsoft.com/office/powerpoint/2010/main" val="8025806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82AC865-D321-2EF0-53BC-58495FA3D3E7}"/>
              </a:ext>
            </a:extLst>
          </p:cNvPr>
          <p:cNvSpPr>
            <a:spLocks noGrp="1"/>
          </p:cNvSpPr>
          <p:nvPr>
            <p:ph idx="1"/>
          </p:nvPr>
        </p:nvSpPr>
        <p:spPr>
          <a:xfrm>
            <a:off x="480060" y="1536348"/>
            <a:ext cx="8229600" cy="4372840"/>
          </a:xfrm>
        </p:spPr>
        <p:txBody>
          <a:bodyPr/>
          <a:lstStyle/>
          <a:p>
            <a:pPr>
              <a:lnSpc>
                <a:spcPct val="100000"/>
              </a:lnSpc>
            </a:pPr>
            <a:r>
              <a:rPr lang="en-US" sz="2000"/>
              <a:t>Persons serving on governmental bodies should be constantly aware that their activities are subject to public scrutiny and should avoid even the appearance of engaging in unauthorized [meetings]. …</a:t>
            </a:r>
            <a:endParaRPr lang="en-US" sz="1100"/>
          </a:p>
          <a:p>
            <a:r>
              <a:rPr lang="en-US" sz="2000"/>
              <a:t>Provide notice when members of the governmental body will be attending a social event. Providing notice when the governmental body will be attending the event demonstrates transparency. </a:t>
            </a:r>
            <a:endParaRPr lang="en-US" sz="1100"/>
          </a:p>
          <a:p>
            <a:r>
              <a:rPr lang="en-US" sz="2000"/>
              <a:t>Do not sit together or gather in a majority at the event. Ensuring members are socializing with other attendees at the event prevents any deliberation on matters within the members’ scope.</a:t>
            </a:r>
            <a:endParaRPr lang="en-US" sz="1100"/>
          </a:p>
          <a:p>
            <a:r>
              <a:rPr lang="en-US" sz="2000"/>
              <a:t>If members are together, make sure the conversation topics are social in nature to avoid bringing up government business.</a:t>
            </a:r>
          </a:p>
          <a:p>
            <a:pPr marL="0" indent="0">
              <a:buNone/>
            </a:pPr>
            <a:r>
              <a:rPr lang="en-US" sz="2000" i="1"/>
              <a:t>Guidance provided by Iowa Public Information Board Advisory Opinion 24AO:0004</a:t>
            </a:r>
          </a:p>
          <a:p>
            <a:endParaRPr lang="en-US" sz="2000"/>
          </a:p>
          <a:p>
            <a:endParaRPr lang="en-US" sz="2000"/>
          </a:p>
        </p:txBody>
      </p:sp>
      <p:sp>
        <p:nvSpPr>
          <p:cNvPr id="3" name="Title 2">
            <a:extLst>
              <a:ext uri="{FF2B5EF4-FFF2-40B4-BE49-F238E27FC236}">
                <a16:creationId xmlns:a16="http://schemas.microsoft.com/office/drawing/2014/main" id="{E5DA9891-C2B3-1FB3-81D6-B1C651BB91AB}"/>
              </a:ext>
            </a:extLst>
          </p:cNvPr>
          <p:cNvSpPr>
            <a:spLocks noGrp="1"/>
          </p:cNvSpPr>
          <p:nvPr>
            <p:ph type="title"/>
          </p:nvPr>
        </p:nvSpPr>
        <p:spPr>
          <a:xfrm>
            <a:off x="480060" y="530507"/>
            <a:ext cx="8447726" cy="1005840"/>
          </a:xfrm>
        </p:spPr>
        <p:txBody>
          <a:bodyPr/>
          <a:lstStyle/>
          <a:p>
            <a:r>
              <a:rPr lang="en-US"/>
              <a:t>Social and Ministerial Gatherings – Best Practices </a:t>
            </a:r>
          </a:p>
        </p:txBody>
      </p:sp>
    </p:spTree>
    <p:extLst>
      <p:ext uri="{BB962C8B-B14F-4D97-AF65-F5344CB8AC3E}">
        <p14:creationId xmlns:p14="http://schemas.microsoft.com/office/powerpoint/2010/main" val="1070045604"/>
      </p:ext>
    </p:extLst>
  </p:cSld>
  <p:clrMapOvr>
    <a:masterClrMapping/>
  </p:clrMapOvr>
  <p:transition/>
  <p:timing/>
</p:sld>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tags\tag1.xml><?xml version="1.0" encoding="utf-8"?>
<p:tagLst xmlns:p="http://schemas.openxmlformats.org/presentationml/2006/main">
  <p:tag name="AS_NET" val="4.0.30319.42000"/>
  <p:tag name="AS_OS" val="Microsoft Windows NT 6.2.9200.0"/>
  <p:tag name="AS_RELEASE_DATE" val="2023.02.14"/>
  <p:tag name="AS_TITLE" val="Aspose.Slides for .NET 4.0 Client Profile"/>
  <p:tag name="AS_VERSION" val="23.2"/>
</p:tagLst>
</file>

<file path=ppt\theme\theme1.xml><?xml version="1.0" encoding="utf-8"?>
<a:theme xmlns:r="http://schemas.openxmlformats.org/officeDocument/2006/relationships" xmlns:a="http://schemas.openxmlformats.org/drawingml/2006/main" name="1_Office Theme">
  <a:themeElements>
    <a:clrScheme name="Custom 2">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32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r="http://schemas.openxmlformats.org/officeDocument/2006/relationships" xmlns:a="http://schemas.openxmlformats.org/drawingml/2006/main" name="2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6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5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7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96323" autoAdjust="0"/>
  </p:normalViewPr>
  <p:slideViewPr>
    <p:cSldViewPr snapToGrid="0">
      <p:cViewPr varScale="1">
        <p:scale>
          <a:sx n="102" d="100"/>
          <a:sy n="102" d="100"/>
        </p:scale>
        <p:origin x="120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86"/>
    </p:cViewPr>
  </p:sorterViewPr>
  <p:notesViewPr>
    <p:cSldViewPr>
      <p:cViewPr>
        <p:scale>
          <a:sx n="1" d="100"/>
          <a:sy n="1" d="100"/>
        </p:scale>
        <p:origin x="0" y="0"/>
      </p:cViewPr>
    </p:cSldViewPr>
  </p:notesViewPr>
  <p:gridSpacing cx="76200" cy="76200"/>
</p:viewPr>
</file>