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2" r:id="rId6"/>
    <p:sldId id="303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95" d="100"/>
          <a:sy n="95" d="100"/>
        </p:scale>
        <p:origin x="31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$85.3m</c:v>
                </c:pt>
                <c:pt idx="1">
                  <c:v>PRF Receipts $12.9m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656.5</c:v>
                </c:pt>
                <c:pt idx="1">
                  <c:v>569.1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$85.3m</c:v>
                </c:pt>
                <c:pt idx="1">
                  <c:v>PRF Receipts $12.9m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741.8</c:v>
                </c:pt>
                <c:pt idx="1">
                  <c:v>556.20000000000005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2319733500973"/>
          <c:y val="0.1447715434104695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F3-4DAB-BF8F-D58CF4F756C9}"/>
                </c:ext>
              </c:extLst>
            </c:dLbl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F3-4DAB-BF8F-D58CF4F756C9}"/>
                </c:ext>
              </c:extLst>
            </c:dLbl>
            <c:dLbl>
              <c:idx val="3"/>
              <c:layout>
                <c:manualLayout>
                  <c:x val="8.4665350704389887E-3"/>
                  <c:y val="5.0317056971535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33023342219735E-2"/>
                      <c:h val="0.125333567426699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(December 2025)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(February 2026)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-37.4</c:v>
                </c:pt>
                <c:pt idx="1">
                  <c:v>12.9</c:v>
                </c:pt>
                <c:pt idx="2">
                  <c:v>85.3</c:v>
                </c:pt>
                <c:pt idx="3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-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2026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3720" y="0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2026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10, 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454" y="5950193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53766" cy="273050"/>
          </a:xfrm>
        </p:spPr>
        <p:txBody>
          <a:bodyPr/>
          <a:lstStyle/>
          <a:p>
            <a:r>
              <a:rPr lang="en-US" dirty="0"/>
              <a:t>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205569"/>
              </p:ext>
            </p:extLst>
          </p:nvPr>
        </p:nvGraphicFramePr>
        <p:xfrm>
          <a:off x="3770488" y="1559681"/>
          <a:ext cx="5244116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(January)            $556.2m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(January)            $569.1m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(February)            $741.8m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(February)            $656.5m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277295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Program Balance (December 2025)    ($37.4m)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PRF Receipts     Difference                    $12.9m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Project Letting  Difference                   $85.3m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(February 2026)       $60.8m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$52.6m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5" y="6538917"/>
            <a:ext cx="27781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06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2026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Eighty four percent (84%) of the FY 2026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February letting was approximately $54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March 17, 2026.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4398</TotalTime>
  <Words>167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PT Sans</vt:lpstr>
      <vt:lpstr>Calibri</vt:lpstr>
      <vt:lpstr>Arial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Chambers, Matthew</cp:lastModifiedBy>
  <cp:revision>99</cp:revision>
  <cp:lastPrinted>2025-12-22T15:34:38Z</cp:lastPrinted>
  <dcterms:created xsi:type="dcterms:W3CDTF">2023-12-21T16:39:01Z</dcterms:created>
  <dcterms:modified xsi:type="dcterms:W3CDTF">2026-02-24T18:50:14Z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