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5" r:id="rId3"/>
    <p:sldId id="257" r:id="rId4"/>
    <p:sldId id="260" r:id="rId5"/>
    <p:sldId id="261" r:id="rId6"/>
    <p:sldId id="272" r:id="rId7"/>
    <p:sldId id="270" r:id="rId8"/>
    <p:sldId id="263" r:id="rId9"/>
    <p:sldId id="279" r:id="rId10"/>
    <p:sldId id="282" r:id="rId11"/>
    <p:sldId id="283" r:id="rId12"/>
    <p:sldId id="284" r:id="rId13"/>
    <p:sldId id="285" r:id="rId14"/>
  </p:sldIdLst>
  <p:sldSz cx="9144000" cy="6858000" type="screen4x3"/>
  <p:notesSz cx="6858000" cy="9080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16" autoAdjust="0"/>
  </p:normalViewPr>
  <p:slideViewPr>
    <p:cSldViewPr>
      <p:cViewPr varScale="1">
        <p:scale>
          <a:sx n="116" d="100"/>
          <a:sy n="11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C8A84-661A-475C-B251-22AC8C62BCFA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81038"/>
            <a:ext cx="4540250" cy="3405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3238"/>
            <a:ext cx="5486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09757-A4C0-4F7B-BC95-F7B9A6A25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9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Primary - $750 into the IHRB, $75K, discretionary funds used by Research bureau for special projects</a:t>
            </a:r>
          </a:p>
          <a:p>
            <a:r>
              <a:rPr lang="en-US" dirty="0" smtClean="0"/>
              <a:t>SPR – support InTrans: cooperative agreements, shared faculties, PC Research, Bridge, and Soil research</a:t>
            </a:r>
          </a:p>
          <a:p>
            <a:r>
              <a:rPr lang="en-US" dirty="0" smtClean="0"/>
              <a:t>-pooled fund studies</a:t>
            </a:r>
          </a:p>
          <a:p>
            <a:r>
              <a:rPr lang="en-US" dirty="0" smtClean="0"/>
              <a:t>-individual project</a:t>
            </a:r>
          </a:p>
          <a:p>
            <a:r>
              <a:rPr lang="en-US" dirty="0" smtClean="0"/>
              <a:t>-support </a:t>
            </a:r>
            <a:r>
              <a:rPr lang="en-US" dirty="0" err="1" smtClean="0"/>
              <a:t>Aashto</a:t>
            </a:r>
            <a:r>
              <a:rPr lang="en-US" dirty="0" smtClean="0"/>
              <a:t> programs</a:t>
            </a:r>
          </a:p>
          <a:p>
            <a:r>
              <a:rPr lang="en-US" dirty="0" smtClean="0"/>
              <a:t>-Library</a:t>
            </a:r>
          </a:p>
          <a:p>
            <a:r>
              <a:rPr lang="en-US" dirty="0" smtClean="0"/>
              <a:t>-Equipment purchase</a:t>
            </a:r>
            <a:r>
              <a:rPr lang="en-US" baseline="0" dirty="0" smtClean="0"/>
              <a:t> for unique, innovative research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09757-A4C0-4F7B-BC95-F7B9A6A2560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Share the IHRB program,</a:t>
            </a:r>
            <a:r>
              <a:rPr lang="en-US" baseline="0" dirty="0" smtClean="0"/>
              <a:t> and the history brochure</a:t>
            </a:r>
          </a:p>
          <a:p>
            <a:pPr>
              <a:buFontTx/>
              <a:buChar char="-"/>
            </a:pPr>
            <a:r>
              <a:rPr lang="en-US" dirty="0" smtClean="0"/>
              <a:t>Secondary fund created to be used</a:t>
            </a:r>
            <a:r>
              <a:rPr lang="en-US" baseline="0" dirty="0" smtClean="0"/>
              <a:t> in pursuit of solutions to engineering problems in the construction and maintenance of IA secondary roads</a:t>
            </a:r>
          </a:p>
          <a:p>
            <a:pPr>
              <a:buFontTx/>
              <a:buChar char="-"/>
            </a:pPr>
            <a:r>
              <a:rPr lang="en-US" baseline="0" dirty="0" smtClean="0"/>
              <a:t>IHRB responsible for assisting the DOT, Counties and Cities in the development and continuation of an effective research program in highway construction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1.5% of FM</a:t>
            </a:r>
            <a:r>
              <a:rPr lang="en-US" baseline="0" dirty="0" smtClean="0"/>
              <a:t> allocation from the RUTF for county fund about $1.2 M</a:t>
            </a:r>
          </a:p>
          <a:p>
            <a:pPr>
              <a:buFontTx/>
              <a:buChar char="-"/>
            </a:pPr>
            <a:r>
              <a:rPr lang="en-US" baseline="0" dirty="0" smtClean="0"/>
              <a:t>$750 of RUTF for Primary fund</a:t>
            </a:r>
          </a:p>
          <a:p>
            <a:pPr>
              <a:buFontTx/>
              <a:buChar char="-"/>
            </a:pPr>
            <a:r>
              <a:rPr lang="en-US" baseline="0" dirty="0" smtClean="0"/>
              <a:t>$200K for city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09757-A4C0-4F7B-BC95-F7B9A6A2560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-Selected by the ICEA, 1 for each district and 1 TRB representative</a:t>
            </a:r>
          </a:p>
          <a:p>
            <a:r>
              <a:rPr lang="en-US" dirty="0" smtClean="0"/>
              <a:t>Iowa DOT engineers represent the Highway Division</a:t>
            </a:r>
          </a:p>
          <a:p>
            <a:r>
              <a:rPr lang="en-US" dirty="0" smtClean="0"/>
              <a:t>City engineers selected</a:t>
            </a:r>
            <a:r>
              <a:rPr lang="en-US" baseline="0" dirty="0" smtClean="0"/>
              <a:t> by Iowa Chapter of American Public Works Association</a:t>
            </a:r>
            <a:endParaRPr lang="en-US" dirty="0" smtClean="0"/>
          </a:p>
          <a:p>
            <a:r>
              <a:rPr lang="en-US" dirty="0" smtClean="0"/>
              <a:t>Chair of Civil Engineering </a:t>
            </a:r>
            <a:r>
              <a:rPr lang="en-US" dirty="0" err="1" smtClean="0"/>
              <a:t>depts</a:t>
            </a:r>
            <a:r>
              <a:rPr lang="en-US" dirty="0" smtClean="0"/>
              <a:t> </a:t>
            </a:r>
            <a:r>
              <a:rPr lang="en-US" baseline="0" dirty="0" smtClean="0"/>
              <a:t>at ISU and U of I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Alternates serve at the member’s request when member unable to attend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09757-A4C0-4F7B-BC95-F7B9A6A2560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research involving locals fit with overall?</a:t>
            </a:r>
            <a:r>
              <a:rPr lang="en-US" baseline="0" dirty="0" smtClean="0"/>
              <a:t> Local research is an integral part of our program. It has been there since the beginning, and Iowa has a rich history of research for the locals. </a:t>
            </a:r>
          </a:p>
          <a:p>
            <a:r>
              <a:rPr lang="en-US" baseline="0" dirty="0" smtClean="0"/>
              <a:t>Most of the questions the Cynthia posed regarding our local program can be answered by looking into our IHRB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09757-A4C0-4F7B-BC95-F7B9A6A2560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1A07B81-7E7F-4916-A9D7-118232A0FF4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60747C-293E-45FE-804D-89FC4B96CAF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Iowa Department of Transportation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State and Local Partnership in Research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For Short Span Bridges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 for abutments for precast bridges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Scope of the project evolved to inc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lude other precast elements to creating a set of standards for complete precast short span bridges.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16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Span Bridges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24'-0 to 30'-0 wide roadway </a:t>
            </a:r>
          </a:p>
          <a:p>
            <a:r>
              <a:rPr lang="en-US" dirty="0"/>
              <a:t>Skews 0º-0, 15º-0, and 30º-0 </a:t>
            </a:r>
          </a:p>
          <a:p>
            <a:r>
              <a:rPr lang="en-US" dirty="0"/>
              <a:t>Span Lengths 30’-0, 40’-0, 50’-0, 60’-0, 70’-0 – Precast Concrete beams (</a:t>
            </a:r>
            <a:r>
              <a:rPr lang="en-US" dirty="0" err="1"/>
              <a:t>prestressing</a:t>
            </a:r>
            <a:r>
              <a:rPr lang="en-US" dirty="0"/>
              <a:t> only in spans which require it) </a:t>
            </a:r>
          </a:p>
          <a:p>
            <a:r>
              <a:rPr lang="en-US" dirty="0"/>
              <a:t>Consider voided box beams </a:t>
            </a:r>
          </a:p>
          <a:p>
            <a:r>
              <a:rPr lang="en-US" dirty="0"/>
              <a:t>Consider the weight of the beams due to concerns with moving and placing the beams when weights start to exceed 45,000 lbs. </a:t>
            </a:r>
          </a:p>
          <a:p>
            <a:r>
              <a:rPr lang="en-US" dirty="0"/>
              <a:t>Beams could be strengthened transversely with threaded rod. </a:t>
            </a:r>
          </a:p>
          <a:p>
            <a:r>
              <a:rPr lang="en-US" dirty="0"/>
              <a:t>Precast abutments as well as details for option to do cast-in-place abutments on pile foundations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11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TR-663 – Short Span County Precast Bridge Standards – 3 </a:t>
            </a:r>
            <a:r>
              <a:rPr lang="en-US" b="1" i="1" dirty="0" smtClean="0"/>
              <a:t>phases</a:t>
            </a:r>
          </a:p>
          <a:p>
            <a:pPr lvl="1"/>
            <a:r>
              <a:rPr lang="en-US" b="1" i="1" dirty="0" smtClean="0"/>
              <a:t>Consultant </a:t>
            </a:r>
            <a:r>
              <a:rPr lang="en-US" b="1" i="1" dirty="0"/>
              <a:t>Develop Concept</a:t>
            </a:r>
          </a:p>
          <a:p>
            <a:pPr lvl="1"/>
            <a:r>
              <a:rPr lang="en-US" b="1" i="1" dirty="0"/>
              <a:t>ISU Bridge Center to test any details if needed</a:t>
            </a:r>
          </a:p>
          <a:p>
            <a:pPr lvl="1"/>
            <a:r>
              <a:rPr lang="en-US" b="1" i="1" dirty="0"/>
              <a:t>Develop Full set of standards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33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Vanessa Goetz</a:t>
            </a:r>
          </a:p>
          <a:p>
            <a:pPr marL="0" indent="0">
              <a:buNone/>
            </a:pPr>
            <a:r>
              <a:rPr lang="en-US" dirty="0" smtClean="0"/>
              <a:t>Secondary Road Research</a:t>
            </a:r>
          </a:p>
          <a:p>
            <a:pPr marL="0" indent="0">
              <a:buNone/>
            </a:pPr>
            <a:r>
              <a:rPr lang="en-US" dirty="0" smtClean="0"/>
              <a:t>Research and Analytics, Iowa DOT</a:t>
            </a:r>
          </a:p>
          <a:p>
            <a:pPr marL="0" indent="0">
              <a:buNone/>
            </a:pPr>
            <a:r>
              <a:rPr lang="en-US" dirty="0" smtClean="0"/>
              <a:t>515-239-1382</a:t>
            </a:r>
          </a:p>
          <a:p>
            <a:pPr marL="0" indent="0">
              <a:buNone/>
            </a:pPr>
            <a:r>
              <a:rPr lang="en-US" dirty="0" smtClean="0"/>
              <a:t>Vanessa.goetz@dot.iowa.gov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9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IHRB RESEARCH </a:t>
            </a:r>
            <a:r>
              <a:rPr lang="en-US" dirty="0" smtClean="0"/>
              <a:t>PROGRAM OVERVIEW</a:t>
            </a:r>
          </a:p>
          <a:p>
            <a:r>
              <a:rPr lang="en-US" dirty="0" smtClean="0"/>
              <a:t>COUNTY </a:t>
            </a:r>
            <a:r>
              <a:rPr lang="en-US" dirty="0" smtClean="0"/>
              <a:t>ENGINEERS RESEARCH FOCUS </a:t>
            </a:r>
            <a:r>
              <a:rPr lang="en-US" dirty="0" smtClean="0"/>
              <a:t>GROUP</a:t>
            </a:r>
          </a:p>
          <a:p>
            <a:r>
              <a:rPr lang="en-US" dirty="0" smtClean="0"/>
              <a:t>SHORT SPAN PRECAST BRIDGE STANDARDS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52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Iowa Highway Research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1949 – Legislature established the Secondary Road Research Fund in the Iowa Code</a:t>
            </a:r>
          </a:p>
          <a:p>
            <a:pPr lvl="1"/>
            <a:r>
              <a:rPr lang="en-US" dirty="0" smtClean="0"/>
              <a:t>Iowa DOT has oversight of the funds</a:t>
            </a:r>
          </a:p>
          <a:p>
            <a:pPr lvl="1"/>
            <a:r>
              <a:rPr lang="en-US" dirty="0" smtClean="0"/>
              <a:t>Highway Commission allocated funding for Primary Road Research</a:t>
            </a:r>
          </a:p>
          <a:p>
            <a:r>
              <a:rPr lang="en-US" dirty="0" smtClean="0"/>
              <a:t>IHRB – advisory board to the DOT</a:t>
            </a:r>
          </a:p>
          <a:p>
            <a:r>
              <a:rPr lang="en-US" dirty="0" smtClean="0"/>
              <a:t>1989 – Legislation allocates municipal funds for city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IHRB…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 members </a:t>
            </a:r>
          </a:p>
          <a:p>
            <a:pPr lvl="1"/>
            <a:r>
              <a:rPr lang="en-US" dirty="0" smtClean="0"/>
              <a:t>7 County Engineers</a:t>
            </a:r>
          </a:p>
          <a:p>
            <a:pPr lvl="1"/>
            <a:r>
              <a:rPr lang="en-US" dirty="0" smtClean="0"/>
              <a:t>4 Iowa DOT</a:t>
            </a:r>
          </a:p>
          <a:p>
            <a:pPr lvl="1"/>
            <a:r>
              <a:rPr lang="en-US" dirty="0" smtClean="0"/>
              <a:t>2 City Engineers</a:t>
            </a:r>
          </a:p>
          <a:p>
            <a:pPr lvl="1"/>
            <a:r>
              <a:rPr lang="en-US" dirty="0" smtClean="0"/>
              <a:t>2 University Representatives</a:t>
            </a:r>
          </a:p>
          <a:p>
            <a:r>
              <a:rPr lang="en-US" dirty="0" smtClean="0"/>
              <a:t>Alternate members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Breakdown Funding </a:t>
            </a:r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IHRB (State) ~ $</a:t>
            </a:r>
            <a:r>
              <a:rPr lang="en-US" dirty="0" smtClean="0">
                <a:latin typeface="Calibri" pitchFamily="34" charset="0"/>
              </a:rPr>
              <a:t>2.2M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~ $1.2M County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~$750K State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~$200K City</a:t>
            </a: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8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of Research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Areas of Research:</a:t>
            </a:r>
          </a:p>
          <a:p>
            <a:pPr lvl="1"/>
            <a:r>
              <a:rPr lang="en-US" dirty="0" smtClean="0"/>
              <a:t>Aggregate and Geotechnical</a:t>
            </a:r>
          </a:p>
          <a:p>
            <a:pPr lvl="1"/>
            <a:r>
              <a:rPr lang="en-US" dirty="0" smtClean="0"/>
              <a:t>Pavement Management/Engineering Data</a:t>
            </a:r>
          </a:p>
          <a:p>
            <a:pPr lvl="1"/>
            <a:r>
              <a:rPr lang="en-US" dirty="0" smtClean="0"/>
              <a:t>R.O.W/Roadside Management</a:t>
            </a:r>
          </a:p>
          <a:p>
            <a:pPr lvl="1"/>
            <a:r>
              <a:rPr lang="en-US" dirty="0" smtClean="0"/>
              <a:t>Hydraulics/Hydrology/Drainage</a:t>
            </a:r>
          </a:p>
          <a:p>
            <a:pPr lvl="1"/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Maintenance</a:t>
            </a:r>
          </a:p>
          <a:p>
            <a:pPr lvl="1"/>
            <a:r>
              <a:rPr lang="en-US" dirty="0" smtClean="0"/>
              <a:t>Pavements</a:t>
            </a:r>
          </a:p>
          <a:p>
            <a:pPr lvl="1"/>
            <a:r>
              <a:rPr lang="en-US" dirty="0" smtClean="0"/>
              <a:t>Policy, Specs, Economic, Legal</a:t>
            </a:r>
          </a:p>
          <a:p>
            <a:pPr lvl="1"/>
            <a:r>
              <a:rPr lang="en-US" dirty="0" smtClean="0"/>
              <a:t>Bridges and Structures</a:t>
            </a:r>
          </a:p>
          <a:p>
            <a:pPr lvl="1"/>
            <a:r>
              <a:rPr lang="en-US" dirty="0" smtClean="0"/>
              <a:t>Social/Environmental</a:t>
            </a:r>
          </a:p>
          <a:p>
            <a:pPr lvl="1"/>
            <a:r>
              <a:rPr lang="en-US" dirty="0" smtClean="0"/>
              <a:t>Traffic and Safety, Operations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COUNTY ENGINEERS RESEARCH FOCUS GROUP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239000" cy="1143000"/>
          </a:xfrm>
        </p:spPr>
        <p:txBody>
          <a:bodyPr/>
          <a:lstStyle/>
          <a:p>
            <a:r>
              <a:rPr lang="en-US" dirty="0" smtClean="0"/>
              <a:t>Goals…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239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To provide a forum to share day to day challenges - Round Table Discussions</a:t>
            </a:r>
          </a:p>
          <a:p>
            <a:r>
              <a:rPr lang="en-US" dirty="0"/>
              <a:t>Share low-cost, innovative solutions to meet these </a:t>
            </a:r>
            <a:r>
              <a:rPr lang="en-US" dirty="0" smtClean="0"/>
              <a:t>challenges</a:t>
            </a:r>
          </a:p>
          <a:p>
            <a:r>
              <a:rPr lang="en-US" dirty="0"/>
              <a:t>Brainstorm and prioritize ideas for possible research projects – IHRB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3874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2195</TotalTime>
  <Words>630</Words>
  <Application>Microsoft Office PowerPoint</Application>
  <PresentationFormat>On-screen Show (4:3)</PresentationFormat>
  <Paragraphs>95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Iowa Department of Transportation</vt:lpstr>
      <vt:lpstr>OUTLINE</vt:lpstr>
      <vt:lpstr>Program Overview</vt:lpstr>
      <vt:lpstr>Iowa Highway Research Board</vt:lpstr>
      <vt:lpstr>IHRB…</vt:lpstr>
      <vt:lpstr>Breakdown Funding Sources</vt:lpstr>
      <vt:lpstr>Focus of Research program</vt:lpstr>
      <vt:lpstr>COUNTY ENGINEERS RESEARCH FOCUS GROUP</vt:lpstr>
      <vt:lpstr>Goals…</vt:lpstr>
      <vt:lpstr>Standards For Short Span Bridges</vt:lpstr>
      <vt:lpstr>Short Span Bridges</vt:lpstr>
      <vt:lpstr>PowerPoint Presentation</vt:lpstr>
      <vt:lpstr>Thanks!</vt:lpstr>
    </vt:vector>
  </TitlesOfParts>
  <Company>Iowa Department of Transportation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Iowa DOT – Research and Technology Bureau</dc:title>
  <dc:creator>vgoetz</dc:creator>
  <cp:lastModifiedBy>Administrator</cp:lastModifiedBy>
  <cp:revision>64</cp:revision>
  <cp:lastPrinted>2013-06-18T19:56:49Z</cp:lastPrinted>
  <dcterms:created xsi:type="dcterms:W3CDTF">2011-09-16T12:41:04Z</dcterms:created>
  <dcterms:modified xsi:type="dcterms:W3CDTF">2014-05-01T22:06:21Z</dcterms:modified>
</cp:coreProperties>
</file>