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7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77" d="100"/>
          <a:sy n="77" d="100"/>
        </p:scale>
        <p:origin x="90" y="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245678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(Feb)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560.9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(Feb)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593.7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32.8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561.0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650.4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(89.4)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(March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(108.3)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(92.4)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2020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thus far. Expect reduced revenue over next couple months.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87 percent of the FY 2020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April 21, 2020.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March letting was about $ 72 million.  March is the last big letting of the year.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16990</TotalTime>
  <Words>144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2020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953</cp:revision>
  <cp:lastPrinted>2020-04-07T18:17:09Z</cp:lastPrinted>
  <dcterms:created xsi:type="dcterms:W3CDTF">2001-05-04T13:55:51Z</dcterms:created>
  <dcterms:modified xsi:type="dcterms:W3CDTF">2020-04-07T18:17:11Z</dcterms:modified>
</cp:coreProperties>
</file>