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5" d="100"/>
          <a:sy n="105" d="100"/>
        </p:scale>
        <p:origin x="390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295637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576.0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573.7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413.9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410.6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(March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(15.3)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(66.5)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 to continue but overall revenue impacts due to COVID have been less then anticipated.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91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March letting was about $30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April 20,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18610</TotalTime>
  <Words>131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1014</cp:revision>
  <cp:lastPrinted>2020-12-28T21:01:31Z</cp:lastPrinted>
  <dcterms:created xsi:type="dcterms:W3CDTF">2001-05-04T13:55:51Z</dcterms:created>
  <dcterms:modified xsi:type="dcterms:W3CDTF">2021-03-22T22:04:31Z</dcterms:modified>
</cp:coreProperties>
</file>