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74" r:id="rId4"/>
    <p:sldId id="270" r:id="rId5"/>
    <p:sldId id="905" r:id="rId6"/>
    <p:sldId id="257" r:id="rId7"/>
    <p:sldId id="330" r:id="rId8"/>
    <p:sldId id="331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12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fld id="{9B44124D-C471-46D2-803A-34C78BE64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April 12,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Funding impacts</a:t>
            </a:r>
          </a:p>
          <a:p>
            <a:pPr lvl="1"/>
            <a:r>
              <a:rPr lang="en-US" dirty="0"/>
              <a:t>Federal funding relief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4/2/2021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746501" y="3784184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90%</a:t>
            </a:r>
          </a:p>
          <a:p>
            <a:pPr algn="ctr"/>
            <a:r>
              <a:rPr lang="en-US" sz="1400" dirty="0"/>
              <a:t>(86%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2" y="40965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87% (83%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256BA6-6322-4F2C-9B7D-6C455C9D0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35605" cy="637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97754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February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A31871-0462-4E83-A523-99402A015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764"/>
            <a:ext cx="9144000" cy="62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8597" y="717539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Transportation Funding Impacts</a:t>
            </a:r>
            <a:r>
              <a:rPr lang="en-US" sz="2800" b="1" spc="80" dirty="0">
                <a:solidFill>
                  <a:srgbClr val="800000"/>
                </a:solidFill>
                <a:latin typeface="Myriad Pro" panose="020B0503030403020204" pitchFamily="34" charset="0"/>
              </a:rPr>
              <a:t>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BE9EA-C160-4F15-8E8C-79E70F87D4CD}"/>
              </a:ext>
            </a:extLst>
          </p:cNvPr>
          <p:cNvSpPr txBox="1"/>
          <p:nvPr/>
        </p:nvSpPr>
        <p:spPr>
          <a:xfrm>
            <a:off x="228597" y="1382286"/>
            <a:ext cx="408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HIGHWAY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Fuel tax receipts are down due to </a:t>
            </a:r>
            <a:br>
              <a:rPr lang="en-US" sz="1600" dirty="0"/>
            </a:br>
            <a:r>
              <a:rPr lang="en-US" sz="1600" dirty="0"/>
              <a:t>travel impacts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Vehicle registration revenue is steady to growing (despite early drop in vehicle sales)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Estimated lost RUTF through June 2021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Initial drop in State Transit Assistance revenue but that has rebounded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ridership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43BAE-122E-4F5E-A1C1-50E638A896A1}"/>
              </a:ext>
            </a:extLst>
          </p:cNvPr>
          <p:cNvSpPr/>
          <p:nvPr/>
        </p:nvSpPr>
        <p:spPr>
          <a:xfrm>
            <a:off x="4835059" y="1884519"/>
            <a:ext cx="3699342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State aviation fund revenue down about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40 percent </a:t>
            </a:r>
            <a:r>
              <a:rPr lang="en-US" sz="1600" dirty="0"/>
              <a:t>due to lower aviation fuel tax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passengers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TRAILS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appropriations lower due to reduced RIIF revenue</a:t>
            </a:r>
            <a:endParaRPr lang="en-US" sz="16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01F9C-52EC-4372-BB4A-98B37EFA44F6}"/>
              </a:ext>
            </a:extLst>
          </p:cNvPr>
          <p:cNvSpPr/>
          <p:nvPr/>
        </p:nvSpPr>
        <p:spPr>
          <a:xfrm>
            <a:off x="533400" y="3615761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 $50M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930B92-7341-4959-8CB8-26A43C33BE02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102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D8D1E8-4301-470C-B693-29EBEE9DA7E2}"/>
              </a:ext>
            </a:extLst>
          </p:cNvPr>
          <p:cNvSpPr/>
          <p:nvPr/>
        </p:nvSpPr>
        <p:spPr>
          <a:xfrm>
            <a:off x="1" y="1983698"/>
            <a:ext cx="2743199" cy="4874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1132" y="685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Federal Support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B6A47-0FC8-49F7-9177-D2B2CF50FF36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8647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31B8E-97C7-4697-9510-1BB661423507}"/>
              </a:ext>
            </a:extLst>
          </p:cNvPr>
          <p:cNvSpPr/>
          <p:nvPr/>
        </p:nvSpPr>
        <p:spPr>
          <a:xfrm>
            <a:off x="2811012" y="1915870"/>
            <a:ext cx="60959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HIGHWAYS/BRIDGES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$121.9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No dedicated funding</a:t>
            </a:r>
          </a:p>
          <a:p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TRANSIT AGENCIES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$107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$26.6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waiting for final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AIRPORTS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$70.5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$13.4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waiting for final numbers</a:t>
            </a:r>
          </a:p>
          <a:p>
            <a:pPr lvl="0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A85EA-9365-4424-AAF2-37DCDB0C7C50}"/>
              </a:ext>
            </a:extLst>
          </p:cNvPr>
          <p:cNvSpPr/>
          <p:nvPr/>
        </p:nvSpPr>
        <p:spPr>
          <a:xfrm>
            <a:off x="111855" y="2373385"/>
            <a:ext cx="23621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FEDERAL APPROPRIATIONS</a:t>
            </a:r>
          </a:p>
          <a:p>
            <a:r>
              <a:rPr lang="en-US" sz="1400" b="1" dirty="0"/>
              <a:t>CARES Act - </a:t>
            </a:r>
            <a:r>
              <a:rPr lang="en-US" sz="1400" dirty="0"/>
              <a:t>March 2020</a:t>
            </a:r>
            <a:endParaRPr lang="en-US" sz="1400" b="1" dirty="0"/>
          </a:p>
          <a:p>
            <a:pPr>
              <a:spcAft>
                <a:spcPts val="1800"/>
              </a:spcAft>
            </a:pPr>
            <a:r>
              <a:rPr lang="en-US" sz="1400" dirty="0"/>
              <a:t>Coronavirus Aid, Relief, and Economic Security Act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CRRSAA - </a:t>
            </a:r>
            <a:r>
              <a:rPr lang="en-US" sz="1400" dirty="0"/>
              <a:t>Dec. 2020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Coronavirus Response and Relief Supplemental Appropriations Act of 2021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ARP - </a:t>
            </a:r>
            <a:r>
              <a:rPr lang="en-US" sz="1400" dirty="0"/>
              <a:t>March 2021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American Rescue Plan Act of 2021</a:t>
            </a:r>
          </a:p>
        </p:txBody>
      </p:sp>
    </p:spTree>
    <p:extLst>
      <p:ext uri="{BB962C8B-B14F-4D97-AF65-F5344CB8AC3E}">
        <p14:creationId xmlns:p14="http://schemas.microsoft.com/office/powerpoint/2010/main" val="177780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5608</TotalTime>
  <Words>278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COVID-19 Transportation Funding Impact </vt:lpstr>
      <vt:lpstr>Update</vt:lpstr>
      <vt:lpstr>Moody’s/CNN Recovery Index - Midwest (Pre-Pandemic = 100) As of 4/2/2021</vt:lpstr>
      <vt:lpstr>PowerPoint Presentation</vt:lpstr>
      <vt:lpstr>Monthly Passenger Counts at Iowa’s Eight Commercial Service Airports (through February 2021)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113</cp:revision>
  <cp:lastPrinted>2021-02-08T14:08:48Z</cp:lastPrinted>
  <dcterms:created xsi:type="dcterms:W3CDTF">2020-06-02T12:58:37Z</dcterms:created>
  <dcterms:modified xsi:type="dcterms:W3CDTF">2021-04-08T16:21:22Z</dcterms:modified>
</cp:coreProperties>
</file>