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89" r:id="rId4"/>
    <p:sldId id="291" r:id="rId5"/>
    <p:sldId id="293" r:id="rId6"/>
    <p:sldId id="288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7" autoAdjust="0"/>
    <p:restoredTop sz="94660"/>
  </p:normalViewPr>
  <p:slideViewPr>
    <p:cSldViewPr>
      <p:cViewPr varScale="1">
        <p:scale>
          <a:sx n="57" d="100"/>
          <a:sy n="57" d="100"/>
        </p:scale>
        <p:origin x="33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1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2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9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3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02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6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5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2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96EC1-01E8-4B48-948C-AB25140EE14D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bryan.bradley@iowadot.u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09635"/>
            <a:ext cx="6096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Corridor Preservation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RENEWAL    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I-80 from West of Co Rd R16 to Grand Prairie Parkway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894BB2-8B14-478B-89C1-17188078916B}"/>
              </a:ext>
            </a:extLst>
          </p:cNvPr>
          <p:cNvSpPr txBox="1"/>
          <p:nvPr/>
        </p:nvSpPr>
        <p:spPr>
          <a:xfrm>
            <a:off x="1219200" y="5248365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Transportation Commission Workshop</a:t>
            </a:r>
          </a:p>
          <a:p>
            <a:r>
              <a:rPr lang="en-US" dirty="0"/>
              <a:t>April 12-13, 2021</a:t>
            </a:r>
          </a:p>
        </p:txBody>
      </p:sp>
    </p:spTree>
    <p:extLst>
      <p:ext uri="{BB962C8B-B14F-4D97-AF65-F5344CB8AC3E}">
        <p14:creationId xmlns:p14="http://schemas.microsoft.com/office/powerpoint/2010/main" val="2868512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8077200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What is corridor preservation?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latin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Corridor preservation is not a legal encumbrance on the property or an exercise of eminent domain, but is instead a right of notice.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Corridor preservation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avoids inconsistent development of property needed for highway right-of-way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by allowing DOT to receive notice of intended development of property within the proposed right-of-way and giving us the opportunity to take action to acquire it before the development occurs.  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873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51234"/>
            <a:ext cx="8534400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CPZ Renewal for I-80 in Dallas County</a:t>
            </a:r>
          </a:p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Today only addressing the RENEWAL of the I-80 CPZ in Dallas County. 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other CPZs that were discussed in March will be brought back to the commission in June for consideration for approval after gathering public comment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Gary Harris presented the proposed CPZ renewal at the March workshop for initial guidance. 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Initial guidance is the opportunity to informally determine whether the Commission has interest in considering the renewal of CPZ.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813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333" y="79090"/>
            <a:ext cx="8458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CPZ Renewal for I-80 in Dallas County</a:t>
            </a:r>
          </a:p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C06F69-0F6B-479A-843E-CD5CDE933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62000"/>
            <a:ext cx="7772400" cy="59236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DC3D68-ADEA-455F-B851-49D73A42D20F}"/>
              </a:ext>
            </a:extLst>
          </p:cNvPr>
          <p:cNvSpPr/>
          <p:nvPr/>
        </p:nvSpPr>
        <p:spPr>
          <a:xfrm>
            <a:off x="3133725" y="4732968"/>
            <a:ext cx="5037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I-80 from West of Co Rd R16 to Grand Prairie Parkway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FD015CB-84A2-469B-80E9-4CA4224C96B0}"/>
              </a:ext>
            </a:extLst>
          </p:cNvPr>
          <p:cNvCxnSpPr>
            <a:cxnSpLocks/>
          </p:cNvCxnSpPr>
          <p:nvPr/>
        </p:nvCxnSpPr>
        <p:spPr>
          <a:xfrm flipH="1" flipV="1">
            <a:off x="1066800" y="4323980"/>
            <a:ext cx="2066925" cy="6290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62E1C174-78DA-4AE8-A4D7-225C651370A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659538" y="3255865"/>
            <a:ext cx="2813909" cy="1331385"/>
          </a:xfrm>
          <a:prstGeom prst="bentConnector3">
            <a:avLst>
              <a:gd name="adj1" fmla="val 241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472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534400" cy="706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CPZ Renewal for I-80 in Dallas County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Commission did show interest in renewing the use of CPZ in this location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CPZ will be presented for formal action during the April business meeting</a:t>
            </a: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If approved, we follow the usual and required process for formal notice established by section 306.19(5),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Written notice to the affected city or county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Published notice in the newspaper. 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Notice to all affected property owners.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ts val="600"/>
              </a:spcAft>
              <a:buFontTx/>
              <a:buAutoNum type="alphaLcPeriod"/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401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5344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CPZ Renewal for I-80 in Dallas County</a:t>
            </a:r>
          </a:p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Once established,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 CPZ is valid for three years, and we may re-establish it every three years.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  <a:p>
            <a:pPr lvl="0" algn="ctr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ea typeface="Times New Roman" panose="02020603050405020304" pitchFamily="18" charset="0"/>
              </a:rPr>
              <a:t>Bryan Bradley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ea typeface="Times New Roman" panose="02020603050405020304" pitchFamily="18" charset="0"/>
              </a:rPr>
              <a:t>Location and Environment Bureau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bryan.bradley@iowadot.us</a:t>
            </a:r>
            <a:endParaRPr lang="en-US" alt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ea typeface="Times New Roman" panose="02020603050405020304" pitchFamily="18" charset="0"/>
              </a:rPr>
              <a:t>(515) 239-1787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391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5180</TotalTime>
  <Words>314</Words>
  <Application>Microsoft Office PowerPoint</Application>
  <PresentationFormat>On-screen Show (4:3)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Bradley, Bryan</cp:lastModifiedBy>
  <cp:revision>95</cp:revision>
  <cp:lastPrinted>2021-04-06T19:15:04Z</cp:lastPrinted>
  <dcterms:created xsi:type="dcterms:W3CDTF">2015-07-15T17:52:24Z</dcterms:created>
  <dcterms:modified xsi:type="dcterms:W3CDTF">2021-04-08T13:47:24Z</dcterms:modified>
</cp:coreProperties>
</file>