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748A-C97F-44DA-9275-F4CDE24E3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5F18-4AA2-438E-9869-6F410F239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38D9A-1C88-46D7-8A27-A0D3AEC0B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F0D3-0FCD-4D8B-8D9E-400357FDC5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1B3C5-6CA4-43A3-B963-F0C700B02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4E875-1C89-4379-B731-5EAEC4F2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91BB-284E-4634-A865-00055A369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8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F8734-58A3-4138-B822-0973C9361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72C54F-DEC7-447D-81E1-A50E1293A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BCA4D-76FB-4E28-B207-A97DBBC00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F0D3-0FCD-4D8B-8D9E-400357FDC5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F8105-CB2A-4D7B-B98D-58D9F6829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6278F-98F8-40D5-BF44-22270304D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91BB-284E-4634-A865-00055A369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2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EB9AB2-AFFF-4B1A-9873-B6B57D0161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DA367-8105-4901-AC62-73FCF2DCC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3CFFE-0B71-4E8A-BC6A-050E46E88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F0D3-0FCD-4D8B-8D9E-400357FDC5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98EF5-1A4F-40B3-9E57-475C3C670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5963A-A28D-4C29-BD64-21FCFB50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91BB-284E-4634-A865-00055A369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1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C1870-7B7F-4DF1-8B36-A86AC234C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681DC-0A47-4872-B097-1F5A1CD94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FDCFD-5EBD-40CC-891F-2D105184B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F0D3-0FCD-4D8B-8D9E-400357FDC5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BE690-66A2-4212-8A47-7A9BAADB9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04E93-FFD4-49F5-A402-896395BE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91BB-284E-4634-A865-00055A369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5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B65DD-6AC7-4D55-968F-5B1EDAB4C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3E96E-ACED-499E-89BB-5A7C2CF9B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91DF6-42B7-4504-B87F-1DC13F133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F0D3-0FCD-4D8B-8D9E-400357FDC5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94331-16AA-4594-A897-1EFB3B02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7C4A2-C934-427A-AB74-4870D633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91BB-284E-4634-A865-00055A369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5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5C544-A628-499E-B3CD-E9869FB1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8BF5-3037-497B-900C-BF87367BB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8C686-74D5-4580-811A-2159D4E97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86ED5-7545-4E58-84C1-62EE15A6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F0D3-0FCD-4D8B-8D9E-400357FDC5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E53A0-1259-4CE4-ADE8-FF9AABB87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3CF4F-A793-4A62-929A-74B471FC6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91BB-284E-4634-A865-00055A369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4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AB274-4F20-4308-BB9A-03A0B222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9C4A4-59FF-4D88-8111-A32EFABAE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97133-6C38-4D09-857E-CEDB06668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13BB63-B847-4219-8063-C43F59CDA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04719-46D6-49C4-860A-E4D881377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8D938-AD8D-46D7-894D-FE9417010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F0D3-0FCD-4D8B-8D9E-400357FDC5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3006C7-5596-47A6-86E8-3189DB5F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26B9F1-B31E-43C0-9BFC-BFBCEF76C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91BB-284E-4634-A865-00055A369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9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8A516-AF54-4351-90DF-FCAE53FE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74EAEC-5F9D-49D5-B9D1-03A9AAD64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F0D3-0FCD-4D8B-8D9E-400357FDC5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8B284-BE9D-4C9B-9FA4-803DD89DB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B06D60-2F2A-46E0-9A8E-9C25B511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91BB-284E-4634-A865-00055A369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7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5FB0B9-D94B-4651-BD4A-C1F2E0046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F0D3-0FCD-4D8B-8D9E-400357FDC5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9E7C5-9B84-4812-94FB-42D3D3B9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47B60-4889-483B-AE8E-E7972DB8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91BB-284E-4634-A865-00055A369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0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64AEB-A2BD-43C4-8C5D-B8F0B2E0F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EB8B4-AE79-4CDF-99B1-BD68A04DA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49984-400A-4790-93BA-2F350D8FE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08EB6-87B9-4B02-AC78-1DE6FFAF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F0D3-0FCD-4D8B-8D9E-400357FDC5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84CDC-B6F7-4FEE-9D61-CE35C01FC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94A09-1C2E-485A-8854-7C5C27D8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91BB-284E-4634-A865-00055A369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5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E7371-D7A9-4FAC-9251-7F552B981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1223F-B5DB-4757-9956-BC71478C45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380DF-8C89-4DF5-BEE3-D9B9BBC85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F14AF-65E1-42FA-865F-067B260CA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F0D3-0FCD-4D8B-8D9E-400357FDC5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3BF51-5CB8-41DA-B0D6-BA52F71B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8F65-4F06-4EDC-B445-69BF319EE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91BB-284E-4634-A865-00055A369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0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8AC621-5EC4-4398-8216-F3324D08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6D5EA-7B3B-4451-B376-869214F9D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5B386-C822-4444-87F6-6DC3CFF3DD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7F0D3-0FCD-4D8B-8D9E-400357FDC5D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E1776-2930-45A2-BBD0-2F59053E4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916B9-8F23-440C-92E6-D4C765DED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391BB-284E-4634-A865-00055A369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83C4D6-2700-4D5A-A90B-1162AE990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0" y="2072082"/>
            <a:ext cx="5268287" cy="147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0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87D10D-EDDC-4F8C-A204-ABC2900C0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75" y="0"/>
            <a:ext cx="1131285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9AA382-B0CB-4509-88E4-07EE67D6C2F0}"/>
              </a:ext>
            </a:extLst>
          </p:cNvPr>
          <p:cNvSpPr txBox="1"/>
          <p:nvPr/>
        </p:nvSpPr>
        <p:spPr>
          <a:xfrm>
            <a:off x="5778500" y="6261100"/>
            <a:ext cx="59563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Tower Terrace Road Interchange</a:t>
            </a:r>
          </a:p>
        </p:txBody>
      </p:sp>
    </p:spTree>
    <p:extLst>
      <p:ext uri="{BB962C8B-B14F-4D97-AF65-F5344CB8AC3E}">
        <p14:creationId xmlns:p14="http://schemas.microsoft.com/office/powerpoint/2010/main" val="324379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C536E3-EDF2-4A80-AA51-25524EC0F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50" y="0"/>
            <a:ext cx="116315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4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D16541-C19A-4388-963A-C461327F3A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9" r="1458"/>
          <a:stretch/>
        </p:blipFill>
        <p:spPr>
          <a:xfrm rot="-60000">
            <a:off x="770733" y="-112118"/>
            <a:ext cx="10496820" cy="67682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71AE13-2293-4705-9BD8-62810145BD8D}"/>
              </a:ext>
            </a:extLst>
          </p:cNvPr>
          <p:cNvSpPr txBox="1"/>
          <p:nvPr/>
        </p:nvSpPr>
        <p:spPr>
          <a:xfrm>
            <a:off x="3848100" y="6223000"/>
            <a:ext cx="49911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Boyson</a:t>
            </a:r>
            <a:r>
              <a:rPr lang="en-US" sz="3200" b="1" dirty="0"/>
              <a:t> Road Interchange</a:t>
            </a:r>
          </a:p>
        </p:txBody>
      </p:sp>
    </p:spTree>
    <p:extLst>
      <p:ext uri="{BB962C8B-B14F-4D97-AF65-F5344CB8AC3E}">
        <p14:creationId xmlns:p14="http://schemas.microsoft.com/office/powerpoint/2010/main" val="5212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EC9EE7-B58B-4F14-8174-9CDD04E2C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8742"/>
            <a:ext cx="12192000" cy="35005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BE5BA3-8F08-41C8-8104-1B0B2A1127A4}"/>
              </a:ext>
            </a:extLst>
          </p:cNvPr>
          <p:cNvSpPr txBox="1"/>
          <p:nvPr/>
        </p:nvSpPr>
        <p:spPr>
          <a:xfrm>
            <a:off x="3848100" y="5499100"/>
            <a:ext cx="436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Tower Terrace Corridor</a:t>
            </a:r>
          </a:p>
        </p:txBody>
      </p:sp>
    </p:spTree>
    <p:extLst>
      <p:ext uri="{BB962C8B-B14F-4D97-AF65-F5344CB8AC3E}">
        <p14:creationId xmlns:p14="http://schemas.microsoft.com/office/powerpoint/2010/main" val="312415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B9711C-1D19-45EF-93DD-DB4355906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783" y="251969"/>
            <a:ext cx="9202434" cy="63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86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Fitch</dc:creator>
  <cp:lastModifiedBy>Jon Fitch</cp:lastModifiedBy>
  <cp:revision>3</cp:revision>
  <dcterms:created xsi:type="dcterms:W3CDTF">2021-04-07T21:55:08Z</dcterms:created>
  <dcterms:modified xsi:type="dcterms:W3CDTF">2021-04-07T22:24:51Z</dcterms:modified>
</cp:coreProperties>
</file>