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45" d="100"/>
          <a:sy n="145" d="100"/>
        </p:scale>
        <p:origin x="114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613128"/>
              </p:ext>
            </p:extLst>
          </p:nvPr>
        </p:nvGraphicFramePr>
        <p:xfrm>
          <a:off x="703388" y="1012506"/>
          <a:ext cx="813581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9412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310943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85457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</a:t>
                      </a:r>
                      <a:r>
                        <a:rPr lang="en-US" sz="2000"/>
                        <a:t>Balance (Jan 2022) </a:t>
                      </a:r>
                      <a:r>
                        <a:rPr lang="en-US" sz="2000" dirty="0"/>
                        <a:t>Includes Amendment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(25.6)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587.7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(February)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598.5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651.7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(March)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714.0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(62.3)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(March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(77.1)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(64.6)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81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March letting was approximately $38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April 19, 2022. (Est. $58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28263</TotalTime>
  <Words>131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1068</cp:revision>
  <cp:lastPrinted>2022-02-24T17:19:58Z</cp:lastPrinted>
  <dcterms:created xsi:type="dcterms:W3CDTF">2001-05-04T13:55:51Z</dcterms:created>
  <dcterms:modified xsi:type="dcterms:W3CDTF">2022-04-05T14:58:07Z</dcterms:modified>
</cp:coreProperties>
</file>