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33" r:id="rId3"/>
    <p:sldId id="513" r:id="rId4"/>
    <p:sldId id="518" r:id="rId5"/>
    <p:sldId id="519" r:id="rId6"/>
    <p:sldId id="521" r:id="rId7"/>
    <p:sldId id="520" r:id="rId8"/>
    <p:sldId id="514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717F"/>
    <a:srgbClr val="B55813"/>
    <a:srgbClr val="B1B3B3"/>
    <a:srgbClr val="53565A"/>
    <a:srgbClr val="871721"/>
    <a:srgbClr val="FF9966"/>
    <a:srgbClr val="69686D"/>
    <a:srgbClr val="34495E"/>
    <a:srgbClr val="C34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0364" autoAdjust="0"/>
  </p:normalViewPr>
  <p:slideViewPr>
    <p:cSldViewPr>
      <p:cViewPr varScale="1">
        <p:scale>
          <a:sx n="101" d="100"/>
          <a:sy n="101" d="100"/>
        </p:scale>
        <p:origin x="19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4EC9A8-5A8F-464B-B2A0-D26EE18720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0CF170-4C0E-4AE4-9703-1740788683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15D0B6-7C83-4023-8950-771ED620AE3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F7E18-3598-405A-927D-DB445E50E0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6C62C0-2A7E-4FAB-93B1-7B84167294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4C215C-3B30-4FFC-AE14-CCCED687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4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8BF7943-577C-43C9-883F-D1532D91302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28600"/>
            <a:ext cx="2643723" cy="48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973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INTERNAL PLANNING STEERING COMMITTEE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600">
                <a:solidFill>
                  <a:schemeClr val="bg2"/>
                </a:solidFill>
                <a:latin typeface="+mj-lt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436933F-9C7E-4196-9FFA-F244899759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86758"/>
            <a:ext cx="2643723" cy="48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481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kern="1200" cap="small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State Transportation Plan and State Freight Plan Updates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600">
                <a:solidFill>
                  <a:schemeClr val="bg2"/>
                </a:solidFill>
                <a:latin typeface="+mj-lt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6016E5CB-B9B5-46B4-951D-F00BD6278A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89586"/>
            <a:ext cx="2643723" cy="48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2" r:id="rId7"/>
    <p:sldLayoutId id="2147483653" r:id="rId8"/>
    <p:sldLayoutId id="2147483656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023F2D-63D7-4790-8BDE-2DFA6C8EF409}"/>
              </a:ext>
            </a:extLst>
          </p:cNvPr>
          <p:cNvSpPr txBox="1"/>
          <p:nvPr/>
        </p:nvSpPr>
        <p:spPr>
          <a:xfrm>
            <a:off x="323528" y="5301208"/>
            <a:ext cx="511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April 11,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EEC4D6-EA04-4B21-A205-B47603995269}"/>
              </a:ext>
            </a:extLst>
          </p:cNvPr>
          <p:cNvSpPr txBox="1"/>
          <p:nvPr/>
        </p:nvSpPr>
        <p:spPr>
          <a:xfrm>
            <a:off x="323528" y="494116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Commission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20C837-8F2C-45AA-BF26-754F864E368A}"/>
              </a:ext>
            </a:extLst>
          </p:cNvPr>
          <p:cNvSpPr txBox="1"/>
          <p:nvPr/>
        </p:nvSpPr>
        <p:spPr>
          <a:xfrm>
            <a:off x="323528" y="2470202"/>
            <a:ext cx="8439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State Transportation Plan &amp; State Freight Plan</a:t>
            </a:r>
          </a:p>
          <a:p>
            <a:r>
              <a:rPr lang="en-US" sz="2800" dirty="0"/>
              <a:t>2022 Updates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54898EF-0E04-4F5A-94E1-D0D17839A8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36333"/>
            <a:ext cx="2643723" cy="48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3" y="2441228"/>
            <a:ext cx="8496943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Public comment period</a:t>
            </a:r>
          </a:p>
          <a:p>
            <a:r>
              <a:rPr lang="en-US" dirty="0"/>
              <a:t>Summary of public input</a:t>
            </a:r>
          </a:p>
          <a:p>
            <a:r>
              <a:rPr lang="en-US" dirty="0"/>
              <a:t>Next steps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items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913BB1-2976-4714-9085-CF1720F3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600" y="4267200"/>
            <a:ext cx="4694644" cy="226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3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3EDFB-7A47-4EA8-A332-0A98A4D22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comment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1444-934B-454B-819B-A1463474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45-day comment period, February 21 – April 7</a:t>
            </a:r>
          </a:p>
          <a:p>
            <a:r>
              <a:rPr lang="en-US" dirty="0"/>
              <a:t>Full draft documents were posted online</a:t>
            </a:r>
          </a:p>
          <a:p>
            <a:r>
              <a:rPr lang="en-US" dirty="0"/>
              <a:t>Availability of plans and public comment period was advertised (media release, social media, stakeholder distributions, etc.)</a:t>
            </a:r>
          </a:p>
          <a:p>
            <a:r>
              <a:rPr lang="en-US" dirty="0"/>
              <a:t>Comments accepted through multiple means (via webpage, e-mail, mail, phone)</a:t>
            </a:r>
          </a:p>
          <a:p>
            <a:r>
              <a:rPr lang="en-US" dirty="0"/>
              <a:t>Final comment period intended to supplement earlier public/stakeholder input efforts </a:t>
            </a:r>
          </a:p>
        </p:txBody>
      </p:sp>
    </p:spTree>
    <p:extLst>
      <p:ext uri="{BB962C8B-B14F-4D97-AF65-F5344CB8AC3E}">
        <p14:creationId xmlns:p14="http://schemas.microsoft.com/office/powerpoint/2010/main" val="118129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3EDFB-7A47-4EA8-A332-0A98A4D22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comment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1444-934B-454B-819B-A1463474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570</a:t>
            </a:r>
            <a:r>
              <a:rPr lang="en-US" dirty="0"/>
              <a:t> unique visitors to the webpage</a:t>
            </a:r>
          </a:p>
          <a:p>
            <a:r>
              <a:rPr lang="en-US" b="1" dirty="0"/>
              <a:t>17</a:t>
            </a:r>
            <a:r>
              <a:rPr lang="en-US" dirty="0"/>
              <a:t> written comments received</a:t>
            </a:r>
          </a:p>
          <a:p>
            <a:r>
              <a:rPr lang="en-US" dirty="0"/>
              <a:t>Limited media coverage from online publications</a:t>
            </a:r>
          </a:p>
        </p:txBody>
      </p:sp>
    </p:spTree>
    <p:extLst>
      <p:ext uri="{BB962C8B-B14F-4D97-AF65-F5344CB8AC3E}">
        <p14:creationId xmlns:p14="http://schemas.microsoft.com/office/powerpoint/2010/main" val="96205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0AE0-76F2-41F1-9F4D-0B764F80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public input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D31DC-2641-4CBD-A69F-72A353461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219256" cy="4228132"/>
          </a:xfrm>
        </p:spPr>
        <p:txBody>
          <a:bodyPr>
            <a:normAutofit fontScale="92500"/>
          </a:bodyPr>
          <a:lstStyle/>
          <a:p>
            <a:r>
              <a:rPr lang="en-US" dirty="0"/>
              <a:t>Areas of interest</a:t>
            </a:r>
          </a:p>
          <a:p>
            <a:pPr lvl="1"/>
            <a:r>
              <a:rPr lang="en-US" dirty="0"/>
              <a:t>Multimodal accessibility and mobility / public health</a:t>
            </a:r>
          </a:p>
          <a:p>
            <a:pPr lvl="1"/>
            <a:r>
              <a:rPr lang="en-US" dirty="0"/>
              <a:t>Rightsizing and consideration of non-highway modes</a:t>
            </a:r>
          </a:p>
          <a:p>
            <a:pPr lvl="1"/>
            <a:r>
              <a:rPr lang="en-US" dirty="0"/>
              <a:t>Multidisciplinary safety planning (beyond engineering)</a:t>
            </a:r>
          </a:p>
          <a:p>
            <a:pPr lvl="1"/>
            <a:r>
              <a:rPr lang="en-US" dirty="0"/>
              <a:t>Freight regulations and permitting</a:t>
            </a:r>
          </a:p>
          <a:p>
            <a:pPr lvl="1"/>
            <a:r>
              <a:rPr lang="en-US" dirty="0"/>
              <a:t>Miscellaneous project interests</a:t>
            </a:r>
          </a:p>
          <a:p>
            <a:pPr lvl="1"/>
            <a:r>
              <a:rPr lang="en-US" dirty="0"/>
              <a:t>Highway coalition expressing interest in 4-laning</a:t>
            </a:r>
          </a:p>
        </p:txBody>
      </p:sp>
    </p:spTree>
    <p:extLst>
      <p:ext uri="{BB962C8B-B14F-4D97-AF65-F5344CB8AC3E}">
        <p14:creationId xmlns:p14="http://schemas.microsoft.com/office/powerpoint/2010/main" val="300901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0AE0-76F2-41F1-9F4D-0B764F80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public input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D31DC-2641-4CBD-A69F-72A353461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Overall, public input throughout plan development strongly supported the ultimate direction of the both plans</a:t>
            </a:r>
          </a:p>
          <a:p>
            <a:r>
              <a:rPr lang="en-US"/>
              <a:t>Technical corrections have been made </a:t>
            </a:r>
          </a:p>
          <a:p>
            <a:r>
              <a:rPr lang="en-US"/>
              <a:t>No substantive changes to plan content presented previously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4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0AE0-76F2-41F1-9F4D-0B764F801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summaries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D31DC-2641-4CBD-A69F-72A353461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066856" cy="4228132"/>
          </a:xfrm>
        </p:spPr>
        <p:txBody>
          <a:bodyPr/>
          <a:lstStyle/>
          <a:p>
            <a:r>
              <a:rPr lang="en-US" dirty="0"/>
              <a:t>4-page plan summaries have been shared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16C5AC-DEA9-438E-9971-37538A8BD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16590">
            <a:off x="1741252" y="3272566"/>
            <a:ext cx="2501352" cy="33290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2D7B8E-DF81-4BDE-A0B9-8C0E1A931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81263">
            <a:off x="4901147" y="3271948"/>
            <a:ext cx="2502342" cy="333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1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738C0-7D97-49B7-AF60-FCD84BC4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C0346-128B-4EFE-8BF3-E91BC6146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 plans for publishing</a:t>
            </a:r>
          </a:p>
          <a:p>
            <a:r>
              <a:rPr lang="en-US" dirty="0"/>
              <a:t>Present final plans:</a:t>
            </a:r>
          </a:p>
          <a:p>
            <a:pPr lvl="1"/>
            <a:r>
              <a:rPr lang="en-US" dirty="0"/>
              <a:t>SFP for information at May workshop</a:t>
            </a:r>
          </a:p>
          <a:p>
            <a:pPr lvl="1"/>
            <a:r>
              <a:rPr lang="en-US" dirty="0"/>
              <a:t>SLRTP for adoption at May business meeting</a:t>
            </a:r>
          </a:p>
        </p:txBody>
      </p:sp>
    </p:spTree>
    <p:extLst>
      <p:ext uri="{BB962C8B-B14F-4D97-AF65-F5344CB8AC3E}">
        <p14:creationId xmlns:p14="http://schemas.microsoft.com/office/powerpoint/2010/main" val="3461690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1864" y="4066456"/>
            <a:ext cx="2286000" cy="370656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4066456"/>
            <a:ext cx="2286000" cy="370656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3864" y="4066456"/>
            <a:ext cx="2286000" cy="370656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89176" y="5566347"/>
            <a:ext cx="2765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Garrett.Pedersen@iowadot.us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B11247-CDAF-4DD5-BE81-B56FBF4D67D9}"/>
              </a:ext>
            </a:extLst>
          </p:cNvPr>
          <p:cNvSpPr txBox="1"/>
          <p:nvPr/>
        </p:nvSpPr>
        <p:spPr>
          <a:xfrm>
            <a:off x="107504" y="3573016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748D6-E5EE-44F0-BED6-59197E46C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93" y="983876"/>
            <a:ext cx="2471142" cy="202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1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tting-you-there-PowerPoint-Template.potm [Read-Only]" id="{EF08A2F2-4E95-47A6-870B-27180581EC73}" vid="{9218BD09-7C4D-4EC1-B417-5EBD8DF7DE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225</Words>
  <Application>Microsoft Office PowerPoint</Application>
  <PresentationFormat>On-screen Show (4:3)</PresentationFormat>
  <Paragraphs>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Discussion items</vt:lpstr>
      <vt:lpstr>Public comment period</vt:lpstr>
      <vt:lpstr>Public comment period</vt:lpstr>
      <vt:lpstr>Summary of public input</vt:lpstr>
      <vt:lpstr>Summary of public input</vt:lpstr>
      <vt:lpstr>Plan summaries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Pedersen, Garrett</dc:creator>
  <cp:lastModifiedBy>Madden, Danielle</cp:lastModifiedBy>
  <cp:revision>187</cp:revision>
  <cp:lastPrinted>2021-04-29T15:07:16Z</cp:lastPrinted>
  <dcterms:created xsi:type="dcterms:W3CDTF">2021-02-03T13:41:14Z</dcterms:created>
  <dcterms:modified xsi:type="dcterms:W3CDTF">2022-04-08T14:43:09Z</dcterms:modified>
</cp:coreProperties>
</file>