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9" r:id="rId2"/>
    <p:sldId id="258" r:id="rId3"/>
    <p:sldId id="270" r:id="rId4"/>
    <p:sldId id="905" r:id="rId5"/>
    <p:sldId id="908" r:id="rId6"/>
    <p:sldId id="268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2258</c:v>
                </c:pt>
                <c:pt idx="1">
                  <c:v>2351</c:v>
                </c:pt>
                <c:pt idx="2">
                  <c:v>2667</c:v>
                </c:pt>
                <c:pt idx="3">
                  <c:v>2924</c:v>
                </c:pt>
                <c:pt idx="4">
                  <c:v>3009</c:v>
                </c:pt>
                <c:pt idx="5">
                  <c:v>3106</c:v>
                </c:pt>
                <c:pt idx="6">
                  <c:v>3034</c:v>
                </c:pt>
                <c:pt idx="7">
                  <c:v>3084</c:v>
                </c:pt>
                <c:pt idx="8">
                  <c:v>2968</c:v>
                </c:pt>
                <c:pt idx="9">
                  <c:v>2976</c:v>
                </c:pt>
                <c:pt idx="10">
                  <c:v>2745</c:v>
                </c:pt>
                <c:pt idx="11">
                  <c:v>2657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2322</c:v>
                </c:pt>
                <c:pt idx="1">
                  <c:v>2564</c:v>
                </c:pt>
                <c:pt idx="2">
                  <c:v>2256</c:v>
                </c:pt>
                <c:pt idx="3">
                  <c:v>1898</c:v>
                </c:pt>
                <c:pt idx="4">
                  <c:v>2307</c:v>
                </c:pt>
                <c:pt idx="5">
                  <c:v>2688</c:v>
                </c:pt>
                <c:pt idx="6">
                  <c:v>2753</c:v>
                </c:pt>
                <c:pt idx="7">
                  <c:v>2842</c:v>
                </c:pt>
                <c:pt idx="8">
                  <c:v>2767</c:v>
                </c:pt>
                <c:pt idx="9">
                  <c:v>2728</c:v>
                </c:pt>
                <c:pt idx="10">
                  <c:v>2419</c:v>
                </c:pt>
                <c:pt idx="11">
                  <c:v>2338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2185</c:v>
                </c:pt>
                <c:pt idx="1">
                  <c:v>2233</c:v>
                </c:pt>
                <c:pt idx="2">
                  <c:v>2634</c:v>
                </c:pt>
                <c:pt idx="3">
                  <c:v>2849</c:v>
                </c:pt>
                <c:pt idx="4">
                  <c:v>2941</c:v>
                </c:pt>
                <c:pt idx="5">
                  <c:v>3051</c:v>
                </c:pt>
                <c:pt idx="6">
                  <c:v>3002</c:v>
                </c:pt>
                <c:pt idx="7">
                  <c:v>3021</c:v>
                </c:pt>
                <c:pt idx="8">
                  <c:v>2990</c:v>
                </c:pt>
                <c:pt idx="9">
                  <c:v>2947</c:v>
                </c:pt>
                <c:pt idx="10">
                  <c:v>2770</c:v>
                </c:pt>
                <c:pt idx="11">
                  <c:v>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2282</c:v>
                </c:pt>
                <c:pt idx="1">
                  <c:v>2495</c:v>
                </c:pt>
                <c:pt idx="2">
                  <c:v>2662</c:v>
                </c:pt>
                <c:pt idx="3">
                  <c:v>2799</c:v>
                </c:pt>
                <c:pt idx="4">
                  <c:v>2984</c:v>
                </c:pt>
                <c:pt idx="5">
                  <c:v>3006</c:v>
                </c:pt>
                <c:pt idx="6">
                  <c:v>2915</c:v>
                </c:pt>
                <c:pt idx="7">
                  <c:v>2980</c:v>
                </c:pt>
                <c:pt idx="8">
                  <c:v>2981</c:v>
                </c:pt>
                <c:pt idx="9">
                  <c:v>2982</c:v>
                </c:pt>
                <c:pt idx="10">
                  <c:v>2715</c:v>
                </c:pt>
                <c:pt idx="11">
                  <c:v>2465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2351</c:v>
                </c:pt>
                <c:pt idx="1">
                  <c:v>2474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C-4B5E-8B02-9A8FB8505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  <c:max val="3200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4/7/2023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4/7/2023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April 10,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1C71C3-C009-4356-9DB7-3C64BC602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281"/>
            <a:ext cx="9144000" cy="651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69EDBE-321B-4852-8B8A-378E454A0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3" y="644434"/>
            <a:ext cx="9144573" cy="5529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5154184"/>
              </p:ext>
            </p:extLst>
          </p:nvPr>
        </p:nvGraphicFramePr>
        <p:xfrm>
          <a:off x="628650" y="1468073"/>
          <a:ext cx="7886700" cy="488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3483" y="402672"/>
            <a:ext cx="7886700" cy="851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State Vehicle Miles of Travel</a:t>
            </a:r>
          </a:p>
          <a:p>
            <a:r>
              <a:rPr lang="en-US" sz="2400" dirty="0"/>
              <a:t>(through February 2023)</a:t>
            </a:r>
          </a:p>
        </p:txBody>
      </p:sp>
    </p:spTree>
    <p:extLst>
      <p:ext uri="{BB962C8B-B14F-4D97-AF65-F5344CB8AC3E}">
        <p14:creationId xmlns:p14="http://schemas.microsoft.com/office/powerpoint/2010/main" val="17151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27042</TotalTime>
  <Words>41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Monthly State Vehicle Miles of Travel (through February 2023)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226</cp:revision>
  <cp:lastPrinted>2022-10-06T13:06:52Z</cp:lastPrinted>
  <dcterms:created xsi:type="dcterms:W3CDTF">2020-06-02T12:58:37Z</dcterms:created>
  <dcterms:modified xsi:type="dcterms:W3CDTF">2023-04-07T18:59:27Z</dcterms:modified>
</cp:coreProperties>
</file>