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120637"/>
              </p:ext>
            </p:extLst>
          </p:nvPr>
        </p:nvGraphicFramePr>
        <p:xfrm>
          <a:off x="703389" y="1012506"/>
          <a:ext cx="7737222" cy="52587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604.3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630.2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25.9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656.4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784.0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(127.6)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(March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(113.3)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(77.0)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April 10, 2023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87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March letting was approximately $60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April 18,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April 10,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23350</TotalTime>
  <Words>123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1064</cp:revision>
  <cp:lastPrinted>2023-03-24T14:36:28Z</cp:lastPrinted>
  <dcterms:created xsi:type="dcterms:W3CDTF">2001-05-04T13:55:51Z</dcterms:created>
  <dcterms:modified xsi:type="dcterms:W3CDTF">2023-03-24T14:38:11Z</dcterms:modified>
</cp:coreProperties>
</file>