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374" r:id="rId2"/>
    <p:sldId id="387" r:id="rId3"/>
    <p:sldId id="385" r:id="rId4"/>
    <p:sldId id="382" r:id="rId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14" d="100"/>
          <a:sy n="114" d="100"/>
        </p:scale>
        <p:origin x="152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9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defTabSz="932415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38" tIns="46569" rIns="93138" bIns="46569" numCol="1" anchor="b" anchorCtr="0" compatLnSpc="1">
            <a:prstTxWarp prst="textNoShape">
              <a:avLst/>
            </a:prstTxWarp>
          </a:bodyPr>
          <a:lstStyle>
            <a:lvl1pPr algn="r" defTabSz="932415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Final FY 2019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54538283-DEA3-4530-ACE9-2DF8E60E38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1437" y="32759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12, 2019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719816"/>
              </p:ext>
            </p:extLst>
          </p:nvPr>
        </p:nvGraphicFramePr>
        <p:xfrm>
          <a:off x="789140" y="1246688"/>
          <a:ext cx="7778662" cy="515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(19.3)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(through 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803.8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(through 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836.9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697.3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June)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677.0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20.3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FY 19 Amendment for Maintenance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(12.0)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3764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22.1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(4.1)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2020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9146051"/>
              </p:ext>
            </p:extLst>
          </p:nvPr>
        </p:nvGraphicFramePr>
        <p:xfrm>
          <a:off x="789140" y="1246688"/>
          <a:ext cx="7778662" cy="4754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2416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Program Balance (June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(51.7)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(through 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141.8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(through July)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178.5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(36.7)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(July 2019)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(88.4)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(NA)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12, 2019</a:t>
            </a:r>
          </a:p>
        </p:txBody>
      </p:sp>
    </p:spTree>
    <p:extLst>
      <p:ext uri="{BB962C8B-B14F-4D97-AF65-F5344CB8AC3E}">
        <p14:creationId xmlns:p14="http://schemas.microsoft.com/office/powerpoint/2010/main" val="2752805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2020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Continues to fluctuate from month-to-month but overall higher than forecast and expect that to continue.  (Unavailable yet for July.)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23 percent of the Program has been let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is scheduled for August 20,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August &amp; September lettings are small.  The larger lettings are scheduled November - January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2F1E637-697C-4FA3-8BD4-ABC8EFB53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12, 2019</a:t>
            </a:r>
          </a:p>
        </p:txBody>
      </p:sp>
    </p:spTree>
    <p:extLst>
      <p:ext uri="{BB962C8B-B14F-4D97-AF65-F5344CB8AC3E}">
        <p14:creationId xmlns:p14="http://schemas.microsoft.com/office/powerpoint/2010/main" val="23189190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Primary Road Fund Balance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9B8652-A3A7-4B94-8448-392C1F584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319088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August 12, 2019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365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Primary Road Fund balance (June. 1): $282.9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$258.8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Largest projected deficit in FY 2020: -$41.5 million in April 2020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$-51.9 million in Dec.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Current RISE Fund Balance: $54.5 million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Previous month: $53.6 million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506936890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16625</TotalTime>
  <Words>277</Words>
  <Application>Microsoft Office PowerPoint</Application>
  <PresentationFormat>On-screen Show (4:3)</PresentationFormat>
  <Paragraphs>63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Helvetica</vt:lpstr>
      <vt:lpstr>Wingdings</vt:lpstr>
      <vt:lpstr>Straight Edge</vt:lpstr>
      <vt:lpstr>Final FY 2019 Highway Program Balance ($ in millions)</vt:lpstr>
      <vt:lpstr>FY 2020 Highway Program Balance ($ in millions)</vt:lpstr>
      <vt:lpstr>PowerPoint Presentation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Tebben, Donald</cp:lastModifiedBy>
  <cp:revision>913</cp:revision>
  <cp:lastPrinted>2019-07-22T17:26:46Z</cp:lastPrinted>
  <dcterms:created xsi:type="dcterms:W3CDTF">2001-05-04T13:55:51Z</dcterms:created>
  <dcterms:modified xsi:type="dcterms:W3CDTF">2019-08-01T15:34:02Z</dcterms:modified>
</cp:coreProperties>
</file>