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344" r:id="rId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95E"/>
    <a:srgbClr val="53565A"/>
    <a:srgbClr val="69686D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10" autoAdjust="0"/>
    <p:restoredTop sz="95574" autoAdjust="0"/>
  </p:normalViewPr>
  <p:slideViewPr>
    <p:cSldViewPr>
      <p:cViewPr varScale="1">
        <p:scale>
          <a:sx n="79" d="100"/>
          <a:sy n="79" d="100"/>
        </p:scale>
        <p:origin x="81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T Sans" panose="020B0503020203020204" pitchFamily="34" charset="0"/>
              </a:rPr>
              <a:t>Revitalize Iowa’s Sound Economy Program</a:t>
            </a:r>
            <a:endParaRPr lang="en-US" sz="24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09CF8E64-2BCD-4821-9B8A-7369BB1A8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534902"/>
              </p:ext>
            </p:extLst>
          </p:nvPr>
        </p:nvGraphicFramePr>
        <p:xfrm>
          <a:off x="136142" y="2833451"/>
          <a:ext cx="8896156" cy="9448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75618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736485009"/>
                    </a:ext>
                  </a:extLst>
                </a:gridCol>
                <a:gridCol w="628262">
                  <a:extLst>
                    <a:ext uri="{9D8B030D-6E8A-4147-A177-3AD203B41FA5}">
                      <a16:colId xmlns:a16="http://schemas.microsoft.com/office/drawing/2014/main" val="32104639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718421099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774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Construction of approximately 1,600 feet of SW 28th Street.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City of Des Moines and the Des Moines Airport Authority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$2,576,812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$1,288,406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</a:tbl>
          </a:graphicData>
        </a:graphic>
      </p:graphicFrame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39552" y="784410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Local Development Application Recommended for Award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2" y="1988840"/>
            <a:ext cx="8871715" cy="844612"/>
            <a:chOff x="172362" y="2033593"/>
            <a:chExt cx="8871715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2" y="2033593"/>
              <a:ext cx="8871715" cy="844612"/>
              <a:chOff x="173244" y="2962504"/>
              <a:chExt cx="8871715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56105" y="3115112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4" y="2962504"/>
                <a:ext cx="2538980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468268" y="2962504"/>
                <a:ext cx="1654176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122443" y="2962504"/>
                <a:ext cx="593407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2813405" y="3212976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036691" y="3212976"/>
                <a:ext cx="764909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729689" y="2033593"/>
              <a:ext cx="1438038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734549" y="2209677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4DA33AD-45F8-4309-A76F-43936782F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2700000">
            <a:off x="2001790" y="2713417"/>
            <a:ext cx="5189309" cy="51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04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12583</TotalTime>
  <Words>50</Words>
  <Application>Microsoft Office PowerPoint</Application>
  <PresentationFormat>On-screen Show (4:3)</PresentationFormat>
  <Paragraphs>15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PT Sans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Markley, Craig</cp:lastModifiedBy>
  <cp:revision>200</cp:revision>
  <cp:lastPrinted>2019-03-04T23:31:50Z</cp:lastPrinted>
  <dcterms:created xsi:type="dcterms:W3CDTF">2014-05-10T08:44:16Z</dcterms:created>
  <dcterms:modified xsi:type="dcterms:W3CDTF">2019-08-05T18:14:27Z</dcterms:modified>
</cp:coreProperties>
</file>