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1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20" d="100"/>
          <a:sy n="120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</a:t>
            </a:r>
            <a:r>
              <a:rPr lang="en-US" b="1">
                <a:solidFill>
                  <a:prstClr val="white"/>
                </a:solidFill>
                <a:latin typeface="PT Sans" panose="020B0503020203020204" pitchFamily="34" charset="0"/>
              </a:rPr>
              <a:t>Commission Business Meeting</a:t>
            </a:r>
            <a:endParaRPr lang="en-US" b="1" dirty="0">
              <a:solidFill>
                <a:prstClr val="white"/>
              </a:solidFill>
              <a:latin typeface="PT Sans" panose="020B0503020203020204" pitchFamily="34" charset="0"/>
            </a:endParaRP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August 11, 2020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3876"/>
              </p:ext>
            </p:extLst>
          </p:nvPr>
        </p:nvGraphicFramePr>
        <p:xfrm>
          <a:off x="136141" y="2487096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490 feet of Shiloh Rose Parkway and 853 feet of 23rd Street SW.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Bondurant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$2,130,063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$1,065,032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F4FCD17-6F4B-4126-B116-5ACA9DB0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69" y="3646060"/>
            <a:ext cx="2865780" cy="3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12907</TotalTime>
  <Words>57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215</cp:revision>
  <cp:lastPrinted>2020-04-06T13:42:00Z</cp:lastPrinted>
  <dcterms:created xsi:type="dcterms:W3CDTF">2014-05-10T08:44:16Z</dcterms:created>
  <dcterms:modified xsi:type="dcterms:W3CDTF">2020-08-03T19:18:55Z</dcterms:modified>
</cp:coreProperties>
</file>