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387" r:id="rId2"/>
    <p:sldId id="388" r:id="rId3"/>
    <p:sldId id="385" r:id="rId4"/>
    <p:sldId id="389" r:id="rId5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6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56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093" y="2"/>
            <a:ext cx="3078383" cy="46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093" y="8918891"/>
            <a:ext cx="3078383" cy="469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2850" y="700088"/>
            <a:ext cx="4678363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21" y="4442502"/>
            <a:ext cx="5207838" cy="4208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defTabSz="94285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883389"/>
            <a:ext cx="3078383" cy="467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81" tIns="47091" rIns="94181" bIns="47091" numCol="1" anchor="b" anchorCtr="0" compatLnSpc="1">
            <a:prstTxWarp prst="textNoShape">
              <a:avLst/>
            </a:prstTxWarp>
          </a:bodyPr>
          <a:lstStyle>
            <a:lvl1pPr algn="r" defTabSz="94285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261577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827.7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870.0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663.5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756.4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(92.9)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(102.3)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(107.8)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11, 2020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2021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726689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(16.3)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76.4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(July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(21.7)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(NA)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11, 2020</a:t>
            </a:r>
          </a:p>
        </p:txBody>
      </p:sp>
    </p:spTree>
    <p:extLst>
      <p:ext uri="{BB962C8B-B14F-4D97-AF65-F5344CB8AC3E}">
        <p14:creationId xmlns:p14="http://schemas.microsoft.com/office/powerpoint/2010/main" val="603990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COVID-19 impacts have reduced revenues for FY 20 and are expected to continue into FY 21.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100 percent of the FY 2020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8 percent of the FY 2021 Program has now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August 18, 2020.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July letting was about $ 71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11, 2020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9CEFBE-F3EE-412E-9401-03A28BB53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D4F2A-DCFA-4796-ADC3-10DECB3FC4D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5909FDA-041C-4483-9BC1-804B1FA0766E}"/>
              </a:ext>
            </a:extLst>
          </p:cNvPr>
          <p:cNvSpPr/>
          <p:nvPr/>
        </p:nvSpPr>
        <p:spPr>
          <a:xfrm>
            <a:off x="536895" y="1690062"/>
            <a:ext cx="807021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 order to mitigate the loss of revenue due to COVID-19, the letting of the following FY 2021 projects has been delayed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The final phase of the I-80/I-380 Interchange reconstruction in Johnson County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I-80 widening in Johnson County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I-29/I-480 interchange reconstruction in Council Bluffs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US 65 pavement resurfacing in Story County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Iowa 175 pavement resurfacing in Calhoun/Webster County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These delays were necessary to assure sufficient funding was available to complete work already under construction this season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Each month, additional reviews are conducted and additional project letting delays may be necessary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Without backfill of lost funding, additional project delays may </a:t>
            </a:r>
            <a:r>
              <a:rPr lang="en-US" sz="2000"/>
              <a:t>be necessary, </a:t>
            </a:r>
            <a:r>
              <a:rPr lang="en-US" sz="2000" dirty="0"/>
              <a:t>including removal of projects scheduled to be let this </a:t>
            </a:r>
            <a:r>
              <a:rPr lang="en-US" sz="2000"/>
              <a:t>fiscal year, which would require </a:t>
            </a:r>
            <a:r>
              <a:rPr lang="en-US" sz="2000" dirty="0"/>
              <a:t>significant changes in the Five-Year Program.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4CE282-9985-4219-8616-2A556405D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0668" y="738422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2021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chemeClr val="tx2"/>
                </a:solidFill>
              </a:rPr>
              <a:t>COVID-19 Impacts on Lettings</a:t>
            </a: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FC39C9-617F-4649-8B15-A948990AD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11, 2020</a:t>
            </a:r>
          </a:p>
        </p:txBody>
      </p:sp>
    </p:spTree>
    <p:extLst>
      <p:ext uri="{BB962C8B-B14F-4D97-AF65-F5344CB8AC3E}">
        <p14:creationId xmlns:p14="http://schemas.microsoft.com/office/powerpoint/2010/main" val="214966236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17145</TotalTime>
  <Words>357</Words>
  <Application>Microsoft Office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Helvetica</vt:lpstr>
      <vt:lpstr>Wingdings</vt:lpstr>
      <vt:lpstr>Straight Edge</vt:lpstr>
      <vt:lpstr>FY 2020 Highway Program Balance ($ in millions)</vt:lpstr>
      <vt:lpstr>FY 2021 Highway Program Balance ($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974</cp:revision>
  <cp:lastPrinted>2020-05-21T16:58:05Z</cp:lastPrinted>
  <dcterms:created xsi:type="dcterms:W3CDTF">2001-05-04T13:55:51Z</dcterms:created>
  <dcterms:modified xsi:type="dcterms:W3CDTF">2020-08-03T21:52:40Z</dcterms:modified>
</cp:coreProperties>
</file>