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4" autoAdjust="0"/>
    <p:restoredTop sz="72518" autoAdjust="0"/>
  </p:normalViewPr>
  <p:slideViewPr>
    <p:cSldViewPr>
      <p:cViewPr varScale="1">
        <p:scale>
          <a:sx n="84" d="100"/>
          <a:sy n="84" d="100"/>
        </p:scale>
        <p:origin x="18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/>
          <a:lstStyle>
            <a:lvl1pPr algn="r">
              <a:defRPr sz="1200"/>
            </a:lvl1pPr>
          </a:lstStyle>
          <a:p>
            <a:pPr>
              <a:defRPr/>
            </a:pPr>
            <a:fld id="{30EC1F9A-2FB4-4B26-8B78-E60AA3F5435B}" type="datetimeFigureOut">
              <a:rPr lang="en-US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 anchor="b"/>
          <a:lstStyle>
            <a:lvl1pPr algn="r">
              <a:defRPr sz="1200"/>
            </a:lvl1pPr>
          </a:lstStyle>
          <a:p>
            <a:pPr>
              <a:defRPr/>
            </a:pPr>
            <a:fld id="{D7A1EEEA-87A9-4F95-89FE-92B87899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4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9D9B37-9D14-4A74-9488-96C9CB4892A5}" type="datetimeFigureOut">
              <a:rPr lang="en-US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3" rIns="94044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4044" tIns="47023" rIns="94044" bIns="470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5138"/>
          </a:xfrm>
          <a:prstGeom prst="rect">
            <a:avLst/>
          </a:prstGeom>
        </p:spPr>
        <p:txBody>
          <a:bodyPr vert="horz" lIns="94044" tIns="47023" rIns="94044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364999-DBB8-4E3D-84DA-7C6D6A1C6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18ECBE-3A8D-47D1-A002-1FD485B3B4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C3A6BCE-0886-4D55-B4E6-91A112BD851F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6721C2-57DC-4470-8701-A3A939846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6955D-F0D9-4C47-8123-9F81569EC364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5F45F-164D-4480-803E-353B54B7B8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4C6441-CD29-4CA9-B8DB-FBC609F5A57F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AE460-12C3-4D89-8FD1-7138593AB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45F5CC-0E6E-49A1-962D-E6BF5FCD4A4B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7FE6D-E32B-4A4A-A555-79B3A525F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5920869"/>
            <a:ext cx="1029128" cy="776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49FBB-83FB-4882-8E5A-EFD1B1B81338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363A6-1F77-4804-BF87-FC3EC49695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8FD7D-23B9-405A-92C3-A409D00649E6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9A930-90F2-494F-A437-E1CF2B5AB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54993-0D45-4D0C-9A66-9944F0422EE8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6EACC-32C2-407D-A067-C85F81ADC1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3956C-6E89-4670-8B25-4CC083372523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BFEC-AE59-4C4A-8E45-C5FF5D7B2D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A7DF1-7016-4D1C-8EEE-BCF664261AF7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AFBEE-403E-4D27-B550-538783FC1C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6F385A42-DD96-47FC-87E0-22F6A8A891FF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E977B-8745-4876-8FD3-A6C50F09D4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935224-C361-4191-AD48-261E17715626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3F619B-56BF-401F-A236-3CC6A9256E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C4BBC8-DCBC-42A7-8C8F-1F04EE1211E0}" type="datetimeFigureOut">
              <a:rPr lang="en-US" smtClean="0"/>
              <a:pPr>
                <a:defRPr/>
              </a:pPr>
              <a:t>08/04/2021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1D803-C9E4-4926-9AA9-9F73B21F47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Thank </a:t>
            </a:r>
            <a:r>
              <a:rPr lang="en-US" altLang="en-US" dirty="0"/>
              <a:t>you and </a:t>
            </a:r>
            <a:br>
              <a:rPr lang="en-US" altLang="en-US" dirty="0"/>
            </a:br>
            <a:r>
              <a:rPr lang="en-US" altLang="en-US" b="1" dirty="0"/>
              <a:t>Welcome to Carroll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565955"/>
            <a:ext cx="5829300" cy="1063917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914400"/>
            <a:ext cx="1742042" cy="13144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Thank you and  Welcome to Carroll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</dc:creator>
  <cp:lastModifiedBy>Mike Pogge-Weaver</cp:lastModifiedBy>
  <cp:revision>189</cp:revision>
  <cp:lastPrinted>2021-08-04T19:40:53Z</cp:lastPrinted>
  <dcterms:created xsi:type="dcterms:W3CDTF">2009-12-01T21:12:32Z</dcterms:created>
  <dcterms:modified xsi:type="dcterms:W3CDTF">2021-08-04T19:42:15Z</dcterms:modified>
</cp:coreProperties>
</file>