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44" autoAdjust="0"/>
    <p:restoredTop sz="72518" autoAdjust="0"/>
  </p:normalViewPr>
  <p:slideViewPr>
    <p:cSldViewPr>
      <p:cViewPr varScale="1">
        <p:scale>
          <a:sx n="84" d="100"/>
          <a:sy n="84" d="100"/>
        </p:scale>
        <p:origin x="18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138"/>
          </a:xfrm>
          <a:prstGeom prst="rect">
            <a:avLst/>
          </a:prstGeom>
        </p:spPr>
        <p:txBody>
          <a:bodyPr vert="horz" lIns="94044" tIns="47023" rIns="94044" bIns="47023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5138"/>
          </a:xfrm>
          <a:prstGeom prst="rect">
            <a:avLst/>
          </a:prstGeom>
        </p:spPr>
        <p:txBody>
          <a:bodyPr vert="horz" lIns="94044" tIns="47023" rIns="94044" bIns="47023" rtlCol="0"/>
          <a:lstStyle>
            <a:lvl1pPr algn="r">
              <a:defRPr sz="1200"/>
            </a:lvl1pPr>
          </a:lstStyle>
          <a:p>
            <a:pPr>
              <a:defRPr/>
            </a:pPr>
            <a:fld id="{30EC1F9A-2FB4-4B26-8B78-E60AA3F5435B}" type="datetimeFigureOut">
              <a:rPr lang="en-US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6"/>
            <a:ext cx="3037840" cy="465138"/>
          </a:xfrm>
          <a:prstGeom prst="rect">
            <a:avLst/>
          </a:prstGeom>
        </p:spPr>
        <p:txBody>
          <a:bodyPr vert="horz" lIns="94044" tIns="47023" rIns="94044" bIns="4702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676"/>
            <a:ext cx="3037840" cy="465138"/>
          </a:xfrm>
          <a:prstGeom prst="rect">
            <a:avLst/>
          </a:prstGeom>
        </p:spPr>
        <p:txBody>
          <a:bodyPr vert="horz" lIns="94044" tIns="47023" rIns="94044" bIns="47023" rtlCol="0" anchor="b"/>
          <a:lstStyle>
            <a:lvl1pPr algn="r">
              <a:defRPr sz="1200"/>
            </a:lvl1pPr>
          </a:lstStyle>
          <a:p>
            <a:pPr>
              <a:defRPr/>
            </a:pPr>
            <a:fld id="{D7A1EEEA-87A9-4F95-89FE-92B878994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14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138"/>
          </a:xfrm>
          <a:prstGeom prst="rect">
            <a:avLst/>
          </a:prstGeom>
        </p:spPr>
        <p:txBody>
          <a:bodyPr vert="horz" lIns="94044" tIns="47023" rIns="94044" bIns="470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5138"/>
          </a:xfrm>
          <a:prstGeom prst="rect">
            <a:avLst/>
          </a:prstGeom>
        </p:spPr>
        <p:txBody>
          <a:bodyPr vert="horz" lIns="94044" tIns="47023" rIns="94044" bIns="470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C9D9B37-9D14-4A74-9488-96C9CB4892A5}" type="datetimeFigureOut">
              <a:rPr lang="en-US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4" tIns="47023" rIns="94044" bIns="4702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426"/>
            <a:ext cx="5608320" cy="4183063"/>
          </a:xfrm>
          <a:prstGeom prst="rect">
            <a:avLst/>
          </a:prstGeom>
        </p:spPr>
        <p:txBody>
          <a:bodyPr vert="horz" lIns="94044" tIns="47023" rIns="94044" bIns="4702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6"/>
            <a:ext cx="3037840" cy="465138"/>
          </a:xfrm>
          <a:prstGeom prst="rect">
            <a:avLst/>
          </a:prstGeom>
        </p:spPr>
        <p:txBody>
          <a:bodyPr vert="horz" lIns="94044" tIns="47023" rIns="94044" bIns="470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676"/>
            <a:ext cx="3037840" cy="465138"/>
          </a:xfrm>
          <a:prstGeom prst="rect">
            <a:avLst/>
          </a:prstGeom>
        </p:spPr>
        <p:txBody>
          <a:bodyPr vert="horz" lIns="94044" tIns="47023" rIns="94044" bIns="470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5364999-DBB8-4E3D-84DA-7C6D6A1C6A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50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18ECBE-3A8D-47D1-A002-1FD485B3B42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3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36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48006" indent="0" algn="r">
              <a:buNone/>
              <a:defRPr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4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C3A6BCE-0886-4D55-B4E6-91A112BD851F}" type="datetimeFigureOut">
              <a:rPr lang="en-US" smtClean="0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C6721C2-57DC-4470-8701-A3A939846C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1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06955D-F0D9-4C47-8123-9F81569EC364}" type="datetimeFigureOut">
              <a:rPr lang="en-US" smtClean="0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5F45F-164D-4480-803E-353B54B7B8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2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4C6441-CD29-4CA9-B8DB-FBC609F5A57F}" type="datetimeFigureOut">
              <a:rPr lang="en-US" smtClean="0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AE460-12C3-4D89-8FD1-7138593ABA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45F5CC-0E6E-49A1-962D-E6BF5FCD4A4B}" type="datetimeFigureOut">
              <a:rPr lang="en-US" smtClean="0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7FE6D-E32B-4A4A-A555-79B3A525F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1" y="5920869"/>
            <a:ext cx="1029128" cy="7765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36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1725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D49FBB-83FB-4882-8E5A-EFD1B1B81338}" type="datetimeFigureOut">
              <a:rPr lang="en-US" smtClean="0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B363A6-1F77-4804-BF87-FC3EC49695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30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30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E8FD7D-23B9-405A-92C3-A409D00649E6}" type="datetimeFigureOut">
              <a:rPr lang="en-US" smtClean="0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9A930-90F2-494F-A437-E1CF2B5AB0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6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6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854993-0D45-4D0C-9A66-9944F0422EE8}" type="datetimeFigureOut">
              <a:rPr lang="en-US" smtClean="0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76EACC-32C2-407D-A067-C85F81ADC1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23956C-6E89-4670-8B25-4CC083372523}" type="datetimeFigureOut">
              <a:rPr lang="en-US" smtClean="0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9BFEC-AE59-4C4A-8E45-C5FF5D7B2D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9A7DF1-7016-4D1C-8EEE-BCF664261AF7}" type="datetimeFigureOut">
              <a:rPr lang="en-US" smtClean="0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9AFBEE-403E-4D27-B550-538783FC1C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1875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20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fld id="{6F385A42-DD96-47FC-87E0-22F6A8A891FF}" type="datetimeFigureOut">
              <a:rPr lang="en-US" smtClean="0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E977B-8745-4876-8FD3-A6C50F09D4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3716" indent="0" algn="r">
              <a:buNone/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24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0935224-C361-4191-AD48-261E17715626}" type="datetimeFigureOut">
              <a:rPr lang="en-US" smtClean="0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6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43F619B-56BF-401F-A236-3CC6A9256E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225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68580" tIns="34290" rIns="68580" bIns="3429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68580" tIns="34290" rIns="68580" bIns="3429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3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75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9C4BBC8-DCBC-42A7-8C8F-1F04EE1211E0}" type="datetimeFigureOut">
              <a:rPr lang="en-US" smtClean="0"/>
              <a:pPr>
                <a:defRPr/>
              </a:pPr>
              <a:t>08/04/2021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6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75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6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75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891D803-C9E4-4926-9AA9-9F73B21F47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75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74320" indent="-192024" algn="l" rtl="0" eaLnBrk="1" latinLnBrk="0" hangingPunct="1">
        <a:spcBef>
          <a:spcPts val="3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466344" indent="-171450" algn="l" rtl="0" eaLnBrk="1" latinLnBrk="0" hangingPunct="1">
        <a:spcBef>
          <a:spcPts val="243"/>
        </a:spcBef>
        <a:buClr>
          <a:schemeClr val="accent1"/>
        </a:buClr>
        <a:buFont typeface="Verdana"/>
        <a:buChar char="◦"/>
        <a:defRPr kumimoji="0" sz="1725" kern="1200">
          <a:solidFill>
            <a:schemeClr val="tx1"/>
          </a:solidFill>
          <a:latin typeface="+mn-lt"/>
          <a:ea typeface="+mn-ea"/>
          <a:cs typeface="+mn-cs"/>
        </a:defRPr>
      </a:lvl2pPr>
      <a:lvl3pPr marL="644652" indent="-171450" algn="l" rtl="0" eaLnBrk="1" latinLnBrk="0" hangingPunct="1">
        <a:spcBef>
          <a:spcPts val="263"/>
        </a:spcBef>
        <a:buClr>
          <a:schemeClr val="accent2"/>
        </a:buClr>
        <a:buSzPct val="100000"/>
        <a:buFont typeface="Wingdings 2"/>
        <a:buChar char=""/>
        <a:defRPr kumimoji="0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indent="-171450" algn="l" rtl="0" eaLnBrk="1" latinLnBrk="0" hangingPunct="1">
        <a:spcBef>
          <a:spcPts val="263"/>
        </a:spcBef>
        <a:buClr>
          <a:schemeClr val="accent2"/>
        </a:buClr>
        <a:buFont typeface="Wingdings 2"/>
        <a:buChar char=""/>
        <a:defRPr kumimoji="0" sz="1425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71450" algn="l" rtl="0" eaLnBrk="1" latinLnBrk="0" hangingPunct="1">
        <a:spcBef>
          <a:spcPts val="263"/>
        </a:spcBef>
        <a:buClr>
          <a:schemeClr val="accent2"/>
        </a:buClr>
        <a:buFont typeface="Wingdings 2"/>
        <a:buChar char="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indent="-171450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indent="-171450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" indent="-171450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indent="-171450" algn="l" rtl="0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Thank </a:t>
            </a:r>
            <a:r>
              <a:rPr lang="en-US" altLang="en-US" dirty="0"/>
              <a:t>you and </a:t>
            </a:r>
            <a:br>
              <a:rPr lang="en-US" altLang="en-US" dirty="0"/>
            </a:br>
            <a:r>
              <a:rPr lang="en-US" altLang="en-US" b="1" dirty="0"/>
              <a:t>Welcome to Carroll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50" y="3565955"/>
            <a:ext cx="5829300" cy="1063917"/>
          </a:xfrm>
        </p:spPr>
        <p:txBody>
          <a:bodyPr rtlCol="0">
            <a:normAutofit/>
          </a:bodyPr>
          <a:lstStyle/>
          <a:p>
            <a:pPr>
              <a:defRPr/>
            </a:pP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" y="914400"/>
            <a:ext cx="1742042" cy="13144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10340</TotalTime>
  <Words>8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Thank you and  Welcome to Carroll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Gerald</dc:creator>
  <cp:lastModifiedBy>Mike Pogge-Weaver</cp:lastModifiedBy>
  <cp:revision>189</cp:revision>
  <cp:lastPrinted>2021-08-04T19:40:53Z</cp:lastPrinted>
  <dcterms:created xsi:type="dcterms:W3CDTF">2009-12-01T21:12:32Z</dcterms:created>
  <dcterms:modified xsi:type="dcterms:W3CDTF">2021-08-04T19:42:15Z</dcterms:modified>
</cp:coreProperties>
</file>