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88" r:id="rId2"/>
    <p:sldId id="391" r:id="rId3"/>
    <p:sldId id="390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481873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848.1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902.1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839.6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838.4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38.9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22.0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9,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866889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(21.8)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NA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9, 2021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July letting was approximately $58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August 17,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9, 2021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22449</TotalTime>
  <Words>186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2021 Highway Program Balance ($ in millions)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1036</cp:revision>
  <cp:lastPrinted>2021-06-28T20:11:41Z</cp:lastPrinted>
  <dcterms:created xsi:type="dcterms:W3CDTF">2001-05-04T13:55:51Z</dcterms:created>
  <dcterms:modified xsi:type="dcterms:W3CDTF">2021-08-02T17:45:23Z</dcterms:modified>
</cp:coreProperties>
</file>