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5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33" d="100"/>
          <a:sy n="133" d="100"/>
        </p:scale>
        <p:origin x="5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August 10,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65159"/>
              </p:ext>
            </p:extLst>
          </p:nvPr>
        </p:nvGraphicFramePr>
        <p:xfrm>
          <a:off x="136141" y="2487096"/>
          <a:ext cx="8896156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285 feet of 100th Street, grading 173 feet of 100th Street and intersection improvements to County Road M-66 and 100th Street located south of Manning.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Audubon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$327,066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$261,653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7C46C60-43B4-42B1-9D55-143713FE9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9" b="14331"/>
          <a:stretch/>
        </p:blipFill>
        <p:spPr>
          <a:xfrm>
            <a:off x="2649948" y="4173382"/>
            <a:ext cx="4376246" cy="253703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358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13120</TotalTime>
  <Words>71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254</cp:revision>
  <cp:lastPrinted>2021-07-30T11:00:31Z</cp:lastPrinted>
  <dcterms:created xsi:type="dcterms:W3CDTF">2014-05-10T08:44:16Z</dcterms:created>
  <dcterms:modified xsi:type="dcterms:W3CDTF">2021-07-30T11:00:39Z</dcterms:modified>
</cp:coreProperties>
</file>