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3" r:id="rId3"/>
    <p:sldId id="289" r:id="rId4"/>
    <p:sldId id="282" r:id="rId5"/>
    <p:sldId id="285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3817" autoAdjust="0"/>
  </p:normalViewPr>
  <p:slideViewPr>
    <p:cSldViewPr>
      <p:cViewPr varScale="1">
        <p:scale>
          <a:sx n="107" d="100"/>
          <a:sy n="107" d="100"/>
        </p:scale>
        <p:origin x="18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6EC1-01E8-4B48-948C-AB25140EE14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9635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IA 12/Gordon Drive Viaduct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Woodbury County</a:t>
            </a:r>
            <a:endParaRPr lang="en-US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94BB2-8B14-478B-89C1-17188078916B}"/>
              </a:ext>
            </a:extLst>
          </p:cNvPr>
          <p:cNvSpPr txBox="1"/>
          <p:nvPr/>
        </p:nvSpPr>
        <p:spPr>
          <a:xfrm>
            <a:off x="1219200" y="464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August 9, 2021</a:t>
            </a:r>
          </a:p>
        </p:txBody>
      </p:sp>
    </p:spTree>
    <p:extLst>
      <p:ext uri="{BB962C8B-B14F-4D97-AF65-F5344CB8AC3E}">
        <p14:creationId xmlns:p14="http://schemas.microsoft.com/office/powerpoint/2010/main" val="286851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IA 12/Gordon Drive Viaduct CPZ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Approximately 1.25 miles long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Includes Bacon Creek Conduit replacement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Replace Structurally Deficient major bridge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Expansion of bridge cross-section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Concerns with development pressure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E64D6-FDC6-4C1F-8E4E-80DB6E5C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938522"/>
            <a:ext cx="9357360" cy="39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Comments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pt-BR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IA 12/Gordon Dr Viaduct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total comments – Mainly coming from Greenville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and residents north of Gordon Drive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comments: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Want to know how their property will be impacted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Explained that CPZ is a tool that allows us to make decisions prior to an area being rezoned or for a structure being built over $25,000 in value.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CPZ zone is different than “needs” and right-of-way line.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Requested information regarding the project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 – overall no real concerns with the CPZ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54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Next Steps (IA 12/Gordon Dr. Viaduct):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Seek initial guidance from Commission for new IA 12/Gordon Dr. Viaduct Corridor Preservation Zone (CPZ) May 2021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an initial written notice to the affected city and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city and property owners are given the opportunity to comment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expiration of the 60 day comment period, we present the proposed CPZ to the Commission at the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9, 2021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proposed CPZ is presented to the Commission for formal action at the next monthly business meeting (September)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send a final notice to affected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6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743200"/>
            <a:ext cx="2857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Thank You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2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9701</TotalTime>
  <Words>252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Schultz, Dakin</cp:lastModifiedBy>
  <cp:revision>105</cp:revision>
  <cp:lastPrinted>2021-05-03T19:43:43Z</cp:lastPrinted>
  <dcterms:created xsi:type="dcterms:W3CDTF">2015-07-15T17:52:24Z</dcterms:created>
  <dcterms:modified xsi:type="dcterms:W3CDTF">2021-08-02T16:20:17Z</dcterms:modified>
</cp:coreProperties>
</file>