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353" r:id="rId3"/>
    <p:sldId id="354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109" d="100"/>
          <a:sy n="109" d="100"/>
        </p:scale>
        <p:origin x="12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18366-7174-4E37-AC21-44435358A7D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7442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9EC9F-1466-47B1-AF88-94CDC221C0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0260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D4A180-1FB7-4108-83B4-43F1ADE826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6414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August 9, 2022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894122"/>
              </p:ext>
            </p:extLst>
          </p:nvPr>
        </p:nvGraphicFramePr>
        <p:xfrm>
          <a:off x="111701" y="2467971"/>
          <a:ext cx="8896156" cy="1371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Paving of approximately 6,020 feet of 70th Avenue and 2,640 feet of 600th Street and construction of turn lanes at Iowa 7 and 70th Avenue located northwest of Storm Lake.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Buena Vista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$6,565,982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$3,282,991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81C4A09-82C4-413F-94BB-935B49EA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984898"/>
            <a:ext cx="2492003" cy="273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02133"/>
              </p:ext>
            </p:extLst>
          </p:nvPr>
        </p:nvGraphicFramePr>
        <p:xfrm>
          <a:off x="111701" y="2467971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Paving of approximately 815 feet of Lark Avenue located northeast </a:t>
                      </a:r>
                      <a:r>
                        <a:rPr lang="en-US" sz="140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of Hamlin.</a:t>
                      </a:r>
                      <a:endParaRPr lang="en-US" sz="1400" dirty="0">
                        <a:solidFill>
                          <a:schemeClr val="tx2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Audubon County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$736,139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$368,070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A8F70010-44C7-443D-AD9F-D70A9EE41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0" r="5604"/>
          <a:stretch/>
        </p:blipFill>
        <p:spPr>
          <a:xfrm>
            <a:off x="2239587" y="3789040"/>
            <a:ext cx="5054796" cy="268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52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13380</TotalTime>
  <Words>112</Words>
  <Application>Microsoft Office PowerPoint</Application>
  <PresentationFormat>On-screen Show (4:3)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267</cp:revision>
  <cp:lastPrinted>2022-08-02T09:42:48Z</cp:lastPrinted>
  <dcterms:created xsi:type="dcterms:W3CDTF">2014-05-10T08:44:16Z</dcterms:created>
  <dcterms:modified xsi:type="dcterms:W3CDTF">2022-08-02T17:20:59Z</dcterms:modified>
</cp:coreProperties>
</file>