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88" r:id="rId2"/>
    <p:sldId id="391" r:id="rId3"/>
    <p:sldId id="390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827504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(Jan 2022)</a:t>
                      </a:r>
                    </a:p>
                    <a:p>
                      <a:r>
                        <a:rPr lang="en-US" sz="2000" dirty="0"/>
                        <a:t>Includes Amendment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(25.6)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863.0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881.0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18.0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866.7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(80.3)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(87.9)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(87.9)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8, 2022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2023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609893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2023 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(11.6)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91.6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(13.5)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(25.1)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NA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8,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2023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 percent of the FY 2023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July letting was approximately $91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August 16, 2022.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8,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22793</TotalTime>
  <Words>196</Words>
  <Application>Microsoft Office PowerPoint</Application>
  <PresentationFormat>On-screen Show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2022 Highway Program Balance ($ in millions)</vt:lpstr>
      <vt:lpstr>FY 2023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1042</cp:revision>
  <cp:lastPrinted>2022-07-29T13:41:26Z</cp:lastPrinted>
  <dcterms:created xsi:type="dcterms:W3CDTF">2001-05-04T13:55:51Z</dcterms:created>
  <dcterms:modified xsi:type="dcterms:W3CDTF">2022-07-29T19:36:08Z</dcterms:modified>
</cp:coreProperties>
</file>