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7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6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2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0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2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5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D7F5C-3CFA-40E2-BDCE-C86933F18F22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E98CC-14A9-49AA-8BF8-227F021A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4C699-E293-4310-9F00-8285658A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943"/>
            <a:ext cx="9144000" cy="54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8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Anderson, Stuart</cp:lastModifiedBy>
  <cp:revision>1</cp:revision>
  <dcterms:created xsi:type="dcterms:W3CDTF">2022-07-29T12:51:13Z</dcterms:created>
  <dcterms:modified xsi:type="dcterms:W3CDTF">2022-07-29T12:53:42Z</dcterms:modified>
</cp:coreProperties>
</file>