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89" r:id="rId2"/>
    <p:sldId id="292" r:id="rId3"/>
    <p:sldId id="290" r:id="rId4"/>
    <p:sldId id="291" r:id="rId5"/>
    <p:sldId id="294" r:id="rId6"/>
    <p:sldId id="276" r:id="rId7"/>
    <p:sldId id="277" r:id="rId8"/>
    <p:sldId id="278" r:id="rId9"/>
    <p:sldId id="280" r:id="rId10"/>
    <p:sldId id="268" r:id="rId11"/>
    <p:sldId id="271" r:id="rId12"/>
    <p:sldId id="270" r:id="rId13"/>
    <p:sldId id="260" r:id="rId14"/>
    <p:sldId id="264" r:id="rId15"/>
    <p:sldId id="261" r:id="rId16"/>
    <p:sldId id="275" r:id="rId17"/>
    <p:sldId id="274" r:id="rId18"/>
    <p:sldId id="297" r:id="rId19"/>
    <p:sldId id="298" r:id="rId20"/>
    <p:sldId id="295" r:id="rId21"/>
    <p:sldId id="296" r:id="rId22"/>
    <p:sldId id="299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9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8bcbb975a2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8bcbb975a2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5bf1118c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135bf1118c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35bf1118c8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135bf1118c8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5bf1118c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135bf1118c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5bf1118c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135bf1118c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9827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5bf1118c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135bf1118c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0721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5bf1118c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135bf1118c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1748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5bf1118c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135bf1118c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9052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e3dc15d5b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e3dc15d5b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3dc15d5b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e3dc15d5b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35bf1118c8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135bf1118c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8bcbb975a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8bcbb975a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35bf1118c8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135bf1118c8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bcbb975a2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8bcbb975a2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bcbb975a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8bcbb975a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35bf1118c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135bf1118c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259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7445-F6C8-C28E-9BEE-F5D5E30F9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891A4-9588-A68A-1611-4B62AFCBD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165" y="5370990"/>
            <a:ext cx="8877670" cy="1127125"/>
          </a:xfrm>
        </p:spPr>
        <p:txBody>
          <a:bodyPr/>
          <a:lstStyle/>
          <a:p>
            <a:r>
              <a:rPr lang="en-US" sz="4000" dirty="0"/>
              <a:t>Iowa Transportation Commission Meeting</a:t>
            </a:r>
          </a:p>
          <a:p>
            <a:r>
              <a:rPr lang="en-US" dirty="0"/>
              <a:t>August 9, 2022</a:t>
            </a:r>
          </a:p>
        </p:txBody>
      </p:sp>
      <p:pic>
        <p:nvPicPr>
          <p:cNvPr id="4" name="Google Shape;157;p27">
            <a:extLst>
              <a:ext uri="{FF2B5EF4-FFF2-40B4-BE49-F238E27FC236}">
                <a16:creationId xmlns:a16="http://schemas.microsoft.com/office/drawing/2014/main" id="{BDCB3B03-FE6A-A872-42F3-EB1072B6238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9697" y="242038"/>
            <a:ext cx="8458200" cy="5128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957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/>
        </p:nvSpPr>
        <p:spPr>
          <a:xfrm>
            <a:off x="1350682" y="5060272"/>
            <a:ext cx="6772385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Lincoln Ave Signal Light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TSIP Funding</a:t>
            </a:r>
            <a:endParaRPr sz="3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9A403F3E-97C1-47F9-92BE-67883DEDB14C" descr="Photo_1080295484_DJI_60_jpg_5909206_0_202281143456_photo_original.jpg.JPG">
            <a:extLst>
              <a:ext uri="{FF2B5EF4-FFF2-40B4-BE49-F238E27FC236}">
                <a16:creationId xmlns:a16="http://schemas.microsoft.com/office/drawing/2014/main" id="{F0E4A95D-87E5-9E92-109B-42923B321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6364"/>
          <a:stretch/>
        </p:blipFill>
        <p:spPr bwMode="auto">
          <a:xfrm>
            <a:off x="72344" y="90059"/>
            <a:ext cx="8999311" cy="497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/>
        </p:nvSpPr>
        <p:spPr>
          <a:xfrm>
            <a:off x="1021569" y="4999200"/>
            <a:ext cx="7100859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Highway 10 Roundabout</a:t>
            </a:r>
            <a:endParaRPr sz="5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551C343B-576B-43DD-EE50-13082F612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846"/>
          <a:stretch/>
        </p:blipFill>
        <p:spPr>
          <a:xfrm>
            <a:off x="93215" y="31498"/>
            <a:ext cx="8957569" cy="483346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/>
        </p:nvSpPr>
        <p:spPr>
          <a:xfrm>
            <a:off x="977182" y="5380200"/>
            <a:ext cx="7189635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Highway 10 Roundabout</a:t>
            </a:r>
            <a:endParaRPr sz="5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784BB5BA-D376-47F1-87BB-FFC2B1A46367" descr="Photo_1080295495_DJI_71_jpg_6617354_0_202281144522_photo_original.jpg.JPG">
            <a:extLst>
              <a:ext uri="{FF2B5EF4-FFF2-40B4-BE49-F238E27FC236}">
                <a16:creationId xmlns:a16="http://schemas.microsoft.com/office/drawing/2014/main" id="{52376A59-9C9D-9A25-2EA4-36144C4C0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3"/>
          <a:stretch/>
        </p:blipFill>
        <p:spPr bwMode="auto">
          <a:xfrm>
            <a:off x="81688" y="63902"/>
            <a:ext cx="8946346" cy="50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/>
        </p:nvSpPr>
        <p:spPr>
          <a:xfrm>
            <a:off x="1187100" y="5015925"/>
            <a:ext cx="6769800" cy="17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MOC/FV New Elementary School </a:t>
            </a:r>
            <a:endParaRPr sz="5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200" y="54075"/>
            <a:ext cx="7551600" cy="505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/>
        </p:nvSpPr>
        <p:spPr>
          <a:xfrm>
            <a:off x="1324050" y="5424625"/>
            <a:ext cx="64959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Gelderland Addition</a:t>
            </a:r>
            <a:endParaRPr sz="5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237" y="37050"/>
            <a:ext cx="8301526" cy="517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1400950" y="1801050"/>
            <a:ext cx="2352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MOC-FV Elementary School</a:t>
            </a:r>
            <a:endParaRPr sz="1500" b="1"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Project</a:t>
            </a:r>
            <a:endParaRPr sz="1500" b="1"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/>
        </p:nvSpPr>
        <p:spPr>
          <a:xfrm>
            <a:off x="1187100" y="4943975"/>
            <a:ext cx="6769800" cy="16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MOC/FV Elementary &amp; Gelderland Addition</a:t>
            </a:r>
            <a:endParaRPr sz="5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9" name="AE50667B-FB99-4CD0-B202-4733C674454A" descr="Photo_1080295500_DJI_76_jpg_6260234_0_202281144958_photo_original.jpg.JPG">
            <a:extLst>
              <a:ext uri="{FF2B5EF4-FFF2-40B4-BE49-F238E27FC236}">
                <a16:creationId xmlns:a16="http://schemas.microsoft.com/office/drawing/2014/main" id="{395F087F-A946-719D-EC90-0E1103DC6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4" b="18976"/>
          <a:stretch/>
        </p:blipFill>
        <p:spPr bwMode="auto">
          <a:xfrm>
            <a:off x="88967" y="70694"/>
            <a:ext cx="8966065" cy="503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/>
          <p:nvPr/>
        </p:nvSpPr>
        <p:spPr>
          <a:xfrm>
            <a:off x="30650" y="5405950"/>
            <a:ext cx="90156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Commercieel Centrum</a:t>
            </a:r>
            <a:endParaRPr sz="5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1629A0C-A817-AF14-67C9-17875AD1A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-96" b="447"/>
          <a:stretch/>
        </p:blipFill>
        <p:spPr>
          <a:xfrm>
            <a:off x="450653" y="133808"/>
            <a:ext cx="8175593" cy="535259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/>
          <p:nvPr/>
        </p:nvSpPr>
        <p:spPr>
          <a:xfrm>
            <a:off x="30650" y="5405950"/>
            <a:ext cx="90156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Commercieel Centrum</a:t>
            </a:r>
            <a:endParaRPr sz="5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93FAC75D-783B-47E4-90E3-7C6198BC7746" descr="Photo_1080295498_DJI_74_jpg_5703557_0_202281144656_photo_original.jpg.JPG">
            <a:extLst>
              <a:ext uri="{FF2B5EF4-FFF2-40B4-BE49-F238E27FC236}">
                <a16:creationId xmlns:a16="http://schemas.microsoft.com/office/drawing/2014/main" id="{5CD8106C-4B2F-78F3-C841-D2ADD263F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2" b="15683"/>
          <a:stretch/>
        </p:blipFill>
        <p:spPr bwMode="auto">
          <a:xfrm>
            <a:off x="97750" y="112350"/>
            <a:ext cx="8948500" cy="529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/>
          <p:nvPr/>
        </p:nvSpPr>
        <p:spPr>
          <a:xfrm>
            <a:off x="42332" y="5246152"/>
            <a:ext cx="90156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Highway 10 – OC/Alton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TEAP Study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5DE4A-B7BE-4839-C1C7-9CE9C34E64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3" b="5425"/>
          <a:stretch/>
        </p:blipFill>
        <p:spPr>
          <a:xfrm>
            <a:off x="564058" y="88777"/>
            <a:ext cx="7972148" cy="52786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7D0FF2-934F-D5DF-0251-2429FEE0CECF}"/>
              </a:ext>
            </a:extLst>
          </p:cNvPr>
          <p:cNvSpPr/>
          <p:nvPr/>
        </p:nvSpPr>
        <p:spPr>
          <a:xfrm rot="159190">
            <a:off x="4367814" y="2867487"/>
            <a:ext cx="2379215" cy="363985"/>
          </a:xfrm>
          <a:prstGeom prst="rect">
            <a:avLst/>
          </a:prstGeom>
          <a:solidFill>
            <a:srgbClr val="FF0000">
              <a:alpha val="16000"/>
            </a:srgb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73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/>
          <p:nvPr/>
        </p:nvSpPr>
        <p:spPr>
          <a:xfrm>
            <a:off x="64200" y="5157376"/>
            <a:ext cx="90156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Highway 10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Trails, Streetscape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D7937-5FA2-9F43-00FB-464C3BBA76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9" r="-8339" b="13462"/>
          <a:stretch/>
        </p:blipFill>
        <p:spPr>
          <a:xfrm>
            <a:off x="1052371" y="116966"/>
            <a:ext cx="7543602" cy="51291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C06A5D-37FC-043C-7B84-94F83587DF88}"/>
              </a:ext>
            </a:extLst>
          </p:cNvPr>
          <p:cNvSpPr/>
          <p:nvPr/>
        </p:nvSpPr>
        <p:spPr>
          <a:xfrm>
            <a:off x="6445188" y="3133817"/>
            <a:ext cx="612560" cy="559294"/>
          </a:xfrm>
          <a:prstGeom prst="rect">
            <a:avLst/>
          </a:prstGeom>
          <a:solidFill>
            <a:srgbClr val="FFFF00">
              <a:alpha val="34000"/>
            </a:srgb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25D35A-66F2-BA8B-8270-9D7D6806323E}"/>
              </a:ext>
            </a:extLst>
          </p:cNvPr>
          <p:cNvSpPr/>
          <p:nvPr/>
        </p:nvSpPr>
        <p:spPr>
          <a:xfrm>
            <a:off x="2086252" y="3195961"/>
            <a:ext cx="2485748" cy="390618"/>
          </a:xfrm>
          <a:prstGeom prst="rect">
            <a:avLst/>
          </a:prstGeom>
          <a:solidFill>
            <a:srgbClr val="FFFF00">
              <a:alpha val="34000"/>
            </a:srgb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50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9;p35">
            <a:extLst>
              <a:ext uri="{FF2B5EF4-FFF2-40B4-BE49-F238E27FC236}">
                <a16:creationId xmlns:a16="http://schemas.microsoft.com/office/drawing/2014/main" id="{5A748BC3-4D93-59CF-1F24-755C315A15E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2322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/>
          <p:nvPr/>
        </p:nvSpPr>
        <p:spPr>
          <a:xfrm>
            <a:off x="30650" y="5405950"/>
            <a:ext cx="9015600" cy="1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r>
              <a:rPr lang="en-US" sz="4800" b="1" baseline="30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4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St SW Airport Redevelopment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RISE Grant Application</a:t>
            </a:r>
            <a:endParaRPr sz="3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477525DF-4E21-E661-C97F-4C1A09CAA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02" y="112350"/>
            <a:ext cx="8242495" cy="544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19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/>
          <p:nvPr/>
        </p:nvSpPr>
        <p:spPr>
          <a:xfrm>
            <a:off x="42332" y="5246152"/>
            <a:ext cx="90156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5200" b="1" baseline="30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5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St N Overlay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Regional Surface Transportation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CBB57B-9759-0544-B5D7-173A053D4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4" y="122173"/>
            <a:ext cx="8930936" cy="502192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14FA92-1CFE-062D-DB52-EDF6FB17CB96}"/>
              </a:ext>
            </a:extLst>
          </p:cNvPr>
          <p:cNvCxnSpPr/>
          <p:nvPr/>
        </p:nvCxnSpPr>
        <p:spPr>
          <a:xfrm>
            <a:off x="292963" y="426128"/>
            <a:ext cx="4989251" cy="159798"/>
          </a:xfrm>
          <a:prstGeom prst="line">
            <a:avLst/>
          </a:prstGeom>
          <a:ln w="142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25C4FE-E444-D830-091B-3E450F4F390C}"/>
              </a:ext>
            </a:extLst>
          </p:cNvPr>
          <p:cNvCxnSpPr/>
          <p:nvPr/>
        </p:nvCxnSpPr>
        <p:spPr>
          <a:xfrm>
            <a:off x="292963" y="426128"/>
            <a:ext cx="4989251" cy="1597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932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5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31884" y="0"/>
            <a:ext cx="8880231" cy="68405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0;p31">
            <a:extLst>
              <a:ext uri="{FF2B5EF4-FFF2-40B4-BE49-F238E27FC236}">
                <a16:creationId xmlns:a16="http://schemas.microsoft.com/office/drawing/2014/main" id="{0789BEDD-1500-6706-9F1E-A575BFF3EAA7}"/>
              </a:ext>
            </a:extLst>
          </p:cNvPr>
          <p:cNvSpPr txBox="1"/>
          <p:nvPr/>
        </p:nvSpPr>
        <p:spPr>
          <a:xfrm>
            <a:off x="5288395" y="1014514"/>
            <a:ext cx="3464348" cy="135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lang="en-US" sz="3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2;p20">
            <a:extLst>
              <a:ext uri="{FF2B5EF4-FFF2-40B4-BE49-F238E27FC236}">
                <a16:creationId xmlns:a16="http://schemas.microsoft.com/office/drawing/2014/main" id="{B3FA9FCC-7EBF-91CA-7C92-40EA5F41CE4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4112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7;p21">
            <a:extLst>
              <a:ext uri="{FF2B5EF4-FFF2-40B4-BE49-F238E27FC236}">
                <a16:creationId xmlns:a16="http://schemas.microsoft.com/office/drawing/2014/main" id="{971796F7-731A-609F-8FB7-0CFC0E8B193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1836"/>
            <a:ext cx="9144000" cy="6054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6483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3;p39">
            <a:extLst>
              <a:ext uri="{FF2B5EF4-FFF2-40B4-BE49-F238E27FC236}">
                <a16:creationId xmlns:a16="http://schemas.microsoft.com/office/drawing/2014/main" id="{D3CE1528-947E-D332-19CF-F1FEF4FCA35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6857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0943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"/>
          <p:cNvSpPr txBox="1"/>
          <p:nvPr/>
        </p:nvSpPr>
        <p:spPr>
          <a:xfrm>
            <a:off x="1311538" y="5395575"/>
            <a:ext cx="6495900" cy="9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Dollar Fresh</a:t>
            </a:r>
            <a:endParaRPr sz="5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25" y="44200"/>
            <a:ext cx="9003525" cy="506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/>
        </p:nvSpPr>
        <p:spPr>
          <a:xfrm>
            <a:off x="1324050" y="5278875"/>
            <a:ext cx="64959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Scooter’s Coffee</a:t>
            </a:r>
            <a:endParaRPr sz="5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13" y="57700"/>
            <a:ext cx="9044173" cy="509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/>
          <p:nvPr/>
        </p:nvSpPr>
        <p:spPr>
          <a:xfrm>
            <a:off x="1329238" y="4971574"/>
            <a:ext cx="6625154" cy="175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D&amp;L Plumbing &amp; Heating Development</a:t>
            </a:r>
            <a:endParaRPr sz="5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25" y="57700"/>
            <a:ext cx="9038925" cy="508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 txBox="1"/>
          <p:nvPr/>
        </p:nvSpPr>
        <p:spPr>
          <a:xfrm>
            <a:off x="486900" y="5053300"/>
            <a:ext cx="81702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Town &amp; Country</a:t>
            </a:r>
            <a:endParaRPr sz="5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Implement Expansion</a:t>
            </a:r>
            <a:endParaRPr sz="5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50" y="44175"/>
            <a:ext cx="9015552" cy="507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90</Words>
  <Application>Microsoft Office PowerPoint</Application>
  <PresentationFormat>On-screen Show (4:3)</PresentationFormat>
  <Paragraphs>27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Gaul</dc:creator>
  <cp:lastModifiedBy>Matt Van Schouwen</cp:lastModifiedBy>
  <cp:revision>4</cp:revision>
  <dcterms:modified xsi:type="dcterms:W3CDTF">2022-08-03T21:16:41Z</dcterms:modified>
</cp:coreProperties>
</file>