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60" r:id="rId7"/>
    <p:sldId id="26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98" autoAdjust="0"/>
  </p:normalViewPr>
  <p:slideViewPr>
    <p:cSldViewPr snapToGrid="0">
      <p:cViewPr varScale="1">
        <p:scale>
          <a:sx n="119" d="100"/>
          <a:sy n="119" d="100"/>
        </p:scale>
        <p:origin x="96" y="246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8/1/2023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2/1/20XX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oad with trees and houses&#10;&#10;Description automatically generated">
            <a:extLst>
              <a:ext uri="{FF2B5EF4-FFF2-40B4-BE49-F238E27FC236}">
                <a16:creationId xmlns:a16="http://schemas.microsoft.com/office/drawing/2014/main" id="{F70529D3-9AAE-95B7-7063-6706F30AA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03" r="12517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155" y="0"/>
            <a:ext cx="7602270" cy="174693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East main avenue </a:t>
            </a:r>
            <a:b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street reconstruction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CFBFC3-9E51-B68E-5D8A-484434655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" r="1409" b="13307"/>
          <a:stretch/>
        </p:blipFill>
        <p:spPr>
          <a:xfrm>
            <a:off x="4401792" y="1804071"/>
            <a:ext cx="7787160" cy="429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D41FE6-A2D7-C837-70EF-26BEA3693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06" y="6332819"/>
            <a:ext cx="1079086" cy="365792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03A7D61-E517-6E67-BF40-B13226CE4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272" y="6345632"/>
            <a:ext cx="1088318" cy="3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A350-655E-BE75-E0C3-85709C04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Phase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243B2-9708-E290-E5EC-E1833914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6632" y="640080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D0011-D5D5-A814-5937-9ACCD5AE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78" y="2415487"/>
            <a:ext cx="10228694" cy="421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458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B65C-BF79-92F4-72E0-11A85243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79DDA-CE83-935E-A342-C9E0EFA1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52A36-26B9-FA0C-08BA-50E56EA3A538}"/>
              </a:ext>
            </a:extLst>
          </p:cNvPr>
          <p:cNvSpPr txBox="1"/>
          <p:nvPr/>
        </p:nvSpPr>
        <p:spPr>
          <a:xfrm>
            <a:off x="1287378" y="2229810"/>
            <a:ext cx="8361948" cy="462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Municipal Utilities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4,300 LF Sanitary Sewer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4,700 LF Water Main</a:t>
            </a:r>
          </a:p>
          <a:p>
            <a:pPr>
              <a:lnSpc>
                <a:spcPct val="150000"/>
              </a:lnSpc>
            </a:pPr>
            <a:r>
              <a:rPr lang="en-US" dirty="0"/>
              <a:t>Drainage Improvements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4,800 LF Storm Sewer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48 Storm Sewer Intakes</a:t>
            </a:r>
          </a:p>
          <a:p>
            <a:pPr>
              <a:lnSpc>
                <a:spcPct val="150000"/>
              </a:lnSpc>
            </a:pPr>
            <a:r>
              <a:rPr lang="en-US" dirty="0"/>
              <a:t>4,500 SY of Sidewalks</a:t>
            </a:r>
          </a:p>
          <a:p>
            <a:pPr>
              <a:lnSpc>
                <a:spcPct val="150000"/>
              </a:lnSpc>
            </a:pPr>
            <a:r>
              <a:rPr lang="en-US" dirty="0"/>
              <a:t>Street Paving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On Street Bike Lanes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26,800 SY of 43’ Wide PCC</a:t>
            </a:r>
          </a:p>
          <a:p>
            <a:pPr>
              <a:lnSpc>
                <a:spcPct val="150000"/>
              </a:lnSpc>
            </a:pPr>
            <a:r>
              <a:rPr lang="en-US" dirty="0"/>
              <a:t>19 Street Lights</a:t>
            </a:r>
          </a:p>
        </p:txBody>
      </p:sp>
      <p:pic>
        <p:nvPicPr>
          <p:cNvPr id="9" name="Picture 8" descr="A road with trees and houses&#10;&#10;Description automatically generated">
            <a:extLst>
              <a:ext uri="{FF2B5EF4-FFF2-40B4-BE49-F238E27FC236}">
                <a16:creationId xmlns:a16="http://schemas.microsoft.com/office/drawing/2014/main" id="{E3D9A774-A532-F5F5-5AD3-8A3E01F3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09" y="2510568"/>
            <a:ext cx="5422232" cy="406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454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6237-ACE6-128B-28DB-F20C5CD8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and Costs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1C179-B009-89BE-99F2-93BF6329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3F076-35D6-0531-D6BB-EFB08E2059E7}"/>
              </a:ext>
            </a:extLst>
          </p:cNvPr>
          <p:cNvSpPr txBox="1"/>
          <p:nvPr/>
        </p:nvSpPr>
        <p:spPr>
          <a:xfrm>
            <a:off x="1294738" y="2242245"/>
            <a:ext cx="10013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Construction Funding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Local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Special Assessments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Transportation Alternative Program (TAP): $70,000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Surface Transportation Block Grant (</a:t>
            </a:r>
            <a:r>
              <a:rPr lang="en-US" dirty="0" err="1"/>
              <a:t>STBG</a:t>
            </a:r>
            <a:r>
              <a:rPr lang="en-US"/>
              <a:t>)-</a:t>
            </a:r>
            <a:r>
              <a:rPr lang="en-US" dirty="0"/>
              <a:t>SWAP: $1,000,000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Surface Transportation Program (</a:t>
            </a:r>
            <a:r>
              <a:rPr lang="en-US" dirty="0" err="1"/>
              <a:t>STP</a:t>
            </a:r>
            <a:r>
              <a:rPr lang="en-US" dirty="0"/>
              <a:t>): $450,000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Federal American Rescue Plan Act (ARPA)</a:t>
            </a:r>
          </a:p>
          <a:p>
            <a:pPr>
              <a:lnSpc>
                <a:spcPct val="150000"/>
              </a:lnSpc>
            </a:pPr>
            <a:r>
              <a:rPr lang="en-US" dirty="0"/>
              <a:t>Total Construction Costs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Total Project Bids: $5,348,000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Total Estimated Final Construction Cost: $4,958,000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3C7F2-74FD-8C17-733A-32D4AB754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796" y="2379440"/>
            <a:ext cx="3520968" cy="119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4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79ADE0-EC7A-0832-25D8-F1FB90580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563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21253-F7EB-E9A3-C6B5-1E848066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082" y="5598488"/>
            <a:ext cx="3384690" cy="888159"/>
          </a:xfrm>
          <a:solidFill>
            <a:schemeClr val="bg1">
              <a:lumMod val="95000"/>
            </a:schemeClr>
          </a:solidFill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1BF68-12DB-FC2A-1223-6A80E2F1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4221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F9B764-6365-43A2-B92A-B9C4DD6E9B23}">
  <ds:schemaRefs>
    <ds:schemaRef ds:uri="http://purl.org/dc/dcmitype/"/>
    <ds:schemaRef ds:uri="71af3243-3dd4-4a8d-8c0d-dd76da1f02a5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Shoji design</Template>
  <TotalTime>416</TotalTime>
  <Words>117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Meiryo</vt:lpstr>
      <vt:lpstr>Arial</vt:lpstr>
      <vt:lpstr>Calibri</vt:lpstr>
      <vt:lpstr>Corbel</vt:lpstr>
      <vt:lpstr>Courier New</vt:lpstr>
      <vt:lpstr>ShojiVTI</vt:lpstr>
      <vt:lpstr>East main avenue  street reconstruction</vt:lpstr>
      <vt:lpstr>Three Phase Project</vt:lpstr>
      <vt:lpstr>Scope</vt:lpstr>
      <vt:lpstr>Funding and Costs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main avenue street reconstruction</dc:title>
  <dc:creator>Violet Stayner</dc:creator>
  <cp:lastModifiedBy>Majors, Shawn</cp:lastModifiedBy>
  <cp:revision>18</cp:revision>
  <dcterms:created xsi:type="dcterms:W3CDTF">2023-07-26T15:40:56Z</dcterms:created>
  <dcterms:modified xsi:type="dcterms:W3CDTF">2023-08-01T19:19:34Z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