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8" y="10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8/1/2023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8/1/2023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8/1/2023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August 7,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E9CA55-D295-52BE-8048-1801C875E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154"/>
            <a:ext cx="9144000" cy="652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C3E448-EB86-D342-BDD2-9B092E65C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6754"/>
            <a:ext cx="9141461" cy="582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56379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June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29279</TotalTime>
  <Words>41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June 2023)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244</cp:revision>
  <cp:lastPrinted>2022-10-06T13:06:52Z</cp:lastPrinted>
  <dcterms:created xsi:type="dcterms:W3CDTF">2020-06-02T12:58:37Z</dcterms:created>
  <dcterms:modified xsi:type="dcterms:W3CDTF">2023-08-01T20:31:45Z</dcterms:modified>
</cp:coreProperties>
</file>