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91" r:id="rId2"/>
    <p:sldId id="392" r:id="rId3"/>
    <p:sldId id="390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6" d="100"/>
          <a:sy n="106" d="100"/>
        </p:scale>
        <p:origin x="3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163871"/>
              </p:ext>
            </p:extLst>
          </p:nvPr>
        </p:nvGraphicFramePr>
        <p:xfrm>
          <a:off x="703389" y="1012506"/>
          <a:ext cx="7737222" cy="5296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880.7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949.9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69.2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738.3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875.9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(137.6)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433782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(80.0)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(94.2)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7, 2023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2024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679758"/>
              </p:ext>
            </p:extLst>
          </p:nvPr>
        </p:nvGraphicFramePr>
        <p:xfrm>
          <a:off x="703389" y="1012506"/>
          <a:ext cx="7737222" cy="5296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2024 Program Balance (June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(24.9)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433782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(July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(36.3)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NA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7, 2023</a:t>
            </a:r>
          </a:p>
        </p:txBody>
      </p:sp>
    </p:spTree>
    <p:extLst>
      <p:ext uri="{BB962C8B-B14F-4D97-AF65-F5344CB8AC3E}">
        <p14:creationId xmlns:p14="http://schemas.microsoft.com/office/powerpoint/2010/main" val="3768986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2024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8 percent of the FY 2024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July letting was approximately $72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August 15,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7,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23486</TotalTime>
  <Words>194</Words>
  <Application>Microsoft Office PowerPoint</Application>
  <PresentationFormat>On-screen Show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FY 2023 Highway Program Balance ($ in millions)</vt:lpstr>
      <vt:lpstr>FY 2024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1072</cp:revision>
  <cp:lastPrinted>2023-07-25T20:56:26Z</cp:lastPrinted>
  <dcterms:created xsi:type="dcterms:W3CDTF">2001-05-04T13:55:51Z</dcterms:created>
  <dcterms:modified xsi:type="dcterms:W3CDTF">2023-07-31T14:38:32Z</dcterms:modified>
</cp:coreProperties>
</file>