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3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4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1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3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7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3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41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19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DB77B-4FED-4F61-8E18-7D8DEEAF5A9D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1C17-760B-4D34-8771-D7A11D0AD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5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44D0F4-4E57-9949-91B5-8233D4145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00" y="0"/>
            <a:ext cx="6451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6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Stuart</dc:creator>
  <cp:lastModifiedBy>Anderson, Stuart</cp:lastModifiedBy>
  <cp:revision>1</cp:revision>
  <dcterms:created xsi:type="dcterms:W3CDTF">2023-07-21T18:51:46Z</dcterms:created>
  <dcterms:modified xsi:type="dcterms:W3CDTF">2023-07-21T18:53:05Z</dcterms:modified>
</cp:coreProperties>
</file>