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4"/>
  </p:sldMasterIdLst>
  <p:sldIdLst>
    <p:sldId id="256" r:id="rId5"/>
    <p:sldId id="257" r:id="rId6"/>
  </p:sldIdLst>
  <p:sldSz cx="12192000" cy="6858000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trick" initials="P" lastIdx="1" clrIdx="0">
    <p:extLst>
      <p:ext uri="{19B8F6BF-5375-455C-9EA6-DF929625EA0E}">
        <p15:presenceInfo xmlns:p15="http://schemas.microsoft.com/office/powerpoint/2012/main" userId="S-1-5-21-1377904728-3411767319-1092026718-110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4660"/>
  </p:normalViewPr>
  <p:slideViewPr>
    <p:cSldViewPr snapToGrid="0">
      <p:cViewPr varScale="1">
        <p:scale>
          <a:sx n="64" d="100"/>
          <a:sy n="64" d="100"/>
        </p:scale>
        <p:origin x="96" y="84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ABCBC-26FC-41FD-B12B-4007A5EFF4BC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AB2AB-0A56-4355-955D-B1ABF0BB7CFA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1773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ABCBC-26FC-41FD-B12B-4007A5EFF4BC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AB2AB-0A56-4355-955D-B1ABF0BB7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004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ABCBC-26FC-41FD-B12B-4007A5EFF4BC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AB2AB-0A56-4355-955D-B1ABF0BB7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8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ABCBC-26FC-41FD-B12B-4007A5EFF4BC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AB2AB-0A56-4355-955D-B1ABF0BB7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160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ABCBC-26FC-41FD-B12B-4007A5EFF4BC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AB2AB-0A56-4355-955D-B1ABF0BB7CFA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1826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ABCBC-26FC-41FD-B12B-4007A5EFF4BC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AB2AB-0A56-4355-955D-B1ABF0BB7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696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ABCBC-26FC-41FD-B12B-4007A5EFF4BC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AB2AB-0A56-4355-955D-B1ABF0BB7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5985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ABCBC-26FC-41FD-B12B-4007A5EFF4BC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AB2AB-0A56-4355-955D-B1ABF0BB7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78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ABCBC-26FC-41FD-B12B-4007A5EFF4BC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AB2AB-0A56-4355-955D-B1ABF0BB7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575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F87ABCBC-26FC-41FD-B12B-4007A5EFF4BC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70AB2AB-0A56-4355-955D-B1ABF0BB7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792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ABCBC-26FC-41FD-B12B-4007A5EFF4BC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AB2AB-0A56-4355-955D-B1ABF0BB7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610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F87ABCBC-26FC-41FD-B12B-4007A5EFF4BC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70AB2AB-0A56-4355-955D-B1ABF0BB7CFA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0613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br>
              <a:rPr lang="en-US" dirty="0"/>
            </a:br>
            <a:r>
              <a:rPr lang="en-US" dirty="0"/>
              <a:t>Iowa Transportation Commission Meeting</a:t>
            </a:r>
          </a:p>
          <a:p>
            <a:r>
              <a:rPr lang="en-US"/>
              <a:t>08/13/2024 </a:t>
            </a:r>
            <a:r>
              <a:rPr lang="en-US" dirty="0"/>
              <a:t>– </a:t>
            </a:r>
            <a:r>
              <a:rPr lang="en-US" dirty="0" err="1"/>
              <a:t>Honeycreek</a:t>
            </a:r>
            <a:r>
              <a:rPr lang="en-US" dirty="0"/>
              <a:t> resort</a:t>
            </a:r>
          </a:p>
        </p:txBody>
      </p:sp>
      <p:pic>
        <p:nvPicPr>
          <p:cNvPr id="4" name="Picture 3" descr="FINAL LOGO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85388" y="1122364"/>
            <a:ext cx="3424334" cy="238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7498816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Centerville Project Priorities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329D79-3120-9F01-1C86-3DB47F0EE5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en-US" sz="2400" b="1" dirty="0"/>
              <a:t>Large Rail Project</a:t>
            </a:r>
          </a:p>
          <a:p>
            <a:pPr marL="201168" lvl="1" indent="0">
              <a:buNone/>
            </a:pPr>
            <a:endParaRPr lang="en-US" sz="2400" b="1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b="1" dirty="0"/>
              <a:t>Adding Highway 2 through Centerville to Repair Schedule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sz="2400" b="1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b="1" dirty="0"/>
              <a:t>Future Trails Application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sz="2400" b="1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b="1" dirty="0"/>
              <a:t>Bringing DOT Facilities back to Appanoose County</a:t>
            </a:r>
          </a:p>
        </p:txBody>
      </p:sp>
    </p:spTree>
    <p:extLst>
      <p:ext uri="{BB962C8B-B14F-4D97-AF65-F5344CB8AC3E}">
        <p14:creationId xmlns:p14="http://schemas.microsoft.com/office/powerpoint/2010/main" val="3438031868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02006FA4-1611-4B07-AF7F-85CF6D20EB3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D736B781E7F5418CA5AC81AB2131FF" ma:contentTypeVersion="15" ma:contentTypeDescription="Create a new document." ma:contentTypeScope="" ma:versionID="7ac9b1ed79d87cf35254ecd635931516">
  <xsd:schema xmlns:xsd="http://www.w3.org/2001/XMLSchema" xmlns:xs="http://www.w3.org/2001/XMLSchema" xmlns:p="http://schemas.microsoft.com/office/2006/metadata/properties" xmlns:ns2="a69a08cb-097d-4f62-93c5-0b43c94510d3" xmlns:ns3="f244072b-f07f-4a94-9430-c8741554fd08" targetNamespace="http://schemas.microsoft.com/office/2006/metadata/properties" ma:root="true" ma:fieldsID="e350e76fc05d5d57bf662d388f5d4667" ns2:_="" ns3:_="">
    <xsd:import namespace="a69a08cb-097d-4f62-93c5-0b43c94510d3"/>
    <xsd:import namespace="f244072b-f07f-4a94-9430-c8741554fd0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9a08cb-097d-4f62-93c5-0b43c94510d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9534a8fc-e91e-4c20-b57f-bc31358848f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16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44072b-f07f-4a94-9430-c8741554fd08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4cc31e60-56f7-4beb-b893-ae66059508c1}" ma:internalName="TaxCatchAll" ma:showField="CatchAllData" ma:web="f244072b-f07f-4a94-9430-c8741554fd0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244072b-f07f-4a94-9430-c8741554fd08" xsi:nil="true"/>
    <lcf76f155ced4ddcb4097134ff3c332f xmlns="a69a08cb-097d-4f62-93c5-0b43c94510d3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59C8BE1-0AC6-4BAF-A80B-337BD6C136B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903D859-B8BD-4C8C-B63F-31220AA4A51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69a08cb-097d-4f62-93c5-0b43c94510d3"/>
    <ds:schemaRef ds:uri="f244072b-f07f-4a94-9430-c8741554fd0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AAE67D7-49ED-4A79-BE18-FC411AA41372}">
  <ds:schemaRefs>
    <ds:schemaRef ds:uri="http://www.w3.org/XML/1998/namespace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f244072b-f07f-4a94-9430-c8741554fd08"/>
    <ds:schemaRef ds:uri="http://schemas.openxmlformats.org/package/2006/metadata/core-properties"/>
    <ds:schemaRef ds:uri="a69a08cb-097d-4f62-93c5-0b43c94510d3"/>
    <ds:schemaRef ds:uri="http://schemas.microsoft.com/office/2006/metadata/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2193</TotalTime>
  <Words>33</Words>
  <Application>Microsoft Office PowerPoint</Application>
  <PresentationFormat>Widescreen</PresentationFormat>
  <Paragraphs>10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Retrospect</vt:lpstr>
      <vt:lpstr>PowerPoint Presentation</vt:lpstr>
      <vt:lpstr>Centerville Project Priorities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Patrick</dc:creator>
  <cp:lastModifiedBy>Bitting, Zachary</cp:lastModifiedBy>
  <cp:revision>49</cp:revision>
  <cp:lastPrinted>2024-04-12T18:32:57Z</cp:lastPrinted>
  <dcterms:created xsi:type="dcterms:W3CDTF">2015-02-19T16:29:24Z</dcterms:created>
  <dcterms:modified xsi:type="dcterms:W3CDTF">2024-08-05T18:02:55Z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0x01010064D736B781E7F5418CA5AC81AB2131FF</vt:lpwstr>
  </property>
  <property fmtid="{D5CDD505-2E9C-101B-9397-08002B2CF9AE}" pid="3" name="Order">
    <vt:r8>867000</vt:r8>
  </property>
</Properties>
</file>